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4" r:id="rId2"/>
    <p:sldId id="257" r:id="rId3"/>
    <p:sldId id="288" r:id="rId4"/>
    <p:sldId id="289" r:id="rId5"/>
    <p:sldId id="290" r:id="rId6"/>
    <p:sldId id="291" r:id="rId7"/>
    <p:sldId id="292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C65C-8487-4CA3-9563-7DBE7D6E5431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72B7F-7C1B-454D-A796-F9BBF5EBB3B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9446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59162A4-7BF0-4871-8286-CEC123BD7BAE}" type="datetimeFigureOut">
              <a:rPr lang="es-CL" smtClean="0"/>
              <a:t>02-07-2020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9BD9AF6-F7F5-4BC0-AF90-62F5BDC7946D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600" b="1" dirty="0">
                <a:solidFill>
                  <a:srgbClr val="94C600"/>
                </a:solidFill>
              </a:rPr>
              <a:t>CIENCIAS NATURALES </a:t>
            </a:r>
            <a:br>
              <a:rPr lang="es-CL" sz="3600" b="1" dirty="0">
                <a:solidFill>
                  <a:srgbClr val="94C600"/>
                </a:solidFill>
              </a:rPr>
            </a:br>
            <a:r>
              <a:rPr lang="es-CL" sz="3600" b="1" dirty="0">
                <a:solidFill>
                  <a:srgbClr val="94C600"/>
                </a:solidFill>
              </a:rPr>
              <a:t>    3°básico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059813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s-CL" b="1" u="sng" dirty="0">
                <a:latin typeface="Calibri"/>
                <a:ea typeface="Calibri"/>
                <a:cs typeface="Times New Roman"/>
              </a:rPr>
              <a:t>Priorización curricular: Nivel 1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sz="2800" dirty="0">
                <a:latin typeface="Calibri"/>
                <a:ea typeface="Calibri"/>
                <a:cs typeface="Calibri"/>
              </a:rPr>
              <a:t> </a:t>
            </a:r>
            <a:r>
              <a:rPr lang="es-CL" dirty="0">
                <a:latin typeface="Calibri"/>
                <a:ea typeface="Calibri"/>
                <a:cs typeface="Times New Roman"/>
              </a:rPr>
              <a:t>OA 4: Describir la importancia de las plantas para los seres vivos, el ser humano y el medioambiente (por ejemplo: alimentación, aire para respirar, productos derivados, ornamentación, uso medicinal), proponiendo y comunicando medidas de cuidado.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latin typeface="Calibri"/>
                <a:ea typeface="Calibri"/>
                <a:cs typeface="Times New Roman"/>
              </a:rPr>
              <a:t>OA 6: Clasificar los alimentos, distinguiendo sus efectos sobre la salud, y proponer hábitos alimenticios saludables.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latin typeface="Calibri"/>
                <a:ea typeface="Calibri"/>
                <a:cs typeface="Times New Roman"/>
              </a:rPr>
              <a:t>OA 9: Investigar experimentalmente y explicar algunas características de la luz; por ejemplo: viaja en línea recta, se refleja, puede ser separada en colores.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CL" dirty="0">
                <a:latin typeface="Calibri"/>
                <a:ea typeface="Calibri"/>
                <a:cs typeface="Times New Roman"/>
              </a:rPr>
              <a:t>OA 12: Explicar, por medio de modelos, los movimientos de rotación y traslación, considerando sus efectos en la Tierra.</a:t>
            </a:r>
            <a:r>
              <a:rPr lang="es-CL" sz="2800" dirty="0">
                <a:latin typeface="Calibri"/>
                <a:ea typeface="Calibri"/>
                <a:cs typeface="Calibri"/>
              </a:rPr>
              <a:t>    </a:t>
            </a:r>
            <a:endParaRPr lang="es-CL" dirty="0">
              <a:latin typeface="Calibri"/>
              <a:ea typeface="Calibri"/>
              <a:cs typeface="Times New Roman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909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1412776"/>
            <a:ext cx="7992888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lvl="0" algn="ctr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u="sng" dirty="0">
                <a:latin typeface="Arial" pitchFamily="34" charset="0"/>
                <a:cs typeface="Arial" pitchFamily="34" charset="0"/>
              </a:rPr>
              <a:t>Clase n°14</a:t>
            </a: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Arial" pitchFamily="34" charset="0"/>
                <a:cs typeface="Arial" pitchFamily="34" charset="0"/>
              </a:rPr>
              <a:t>Objetivo: </a:t>
            </a:r>
            <a:r>
              <a:rPr lang="es-CL" sz="2400" dirty="0">
                <a:latin typeface="Calibri"/>
                <a:ea typeface="Calibri"/>
              </a:rPr>
              <a:t>Describir la importancia de las plantas para los seres vivos, el ser humano y el medioambiente.</a:t>
            </a:r>
            <a:endParaRPr lang="es-CL" sz="2400" dirty="0">
              <a:latin typeface="Times New Roman"/>
              <a:ea typeface="Calibri"/>
            </a:endParaRPr>
          </a:p>
          <a:p>
            <a:pPr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es-CL" sz="2400" dirty="0">
                <a:latin typeface="Raleway"/>
              </a:rPr>
              <a:t>Habilidad: Conocer</a:t>
            </a:r>
          </a:p>
          <a:p>
            <a:pPr marL="68580"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s-CL" sz="2400" dirty="0">
                <a:latin typeface="Raleway"/>
              </a:rPr>
              <a:t>Actitud: Responsabilidad, compromiso desde el hogar.</a:t>
            </a:r>
          </a:p>
        </p:txBody>
      </p:sp>
      <p:pic>
        <p:nvPicPr>
          <p:cNvPr id="3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600075" cy="7385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45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26D99087-936D-4004-AFE2-2F6A6622CD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941" t="13021" r="23516" b="37720"/>
          <a:stretch/>
        </p:blipFill>
        <p:spPr>
          <a:xfrm>
            <a:off x="497551" y="750008"/>
            <a:ext cx="8115896" cy="426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27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CF334-69F0-4EDF-8468-FD70801F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BDA35-DFA1-4C49-BE38-33E9E2EA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¿POR QUÉ ES IMPORTANTE?&#10; El medio ambiente es muy importante, porque de el&#10;obtenemos agua, comida, combustibles y materia...">
            <a:extLst>
              <a:ext uri="{FF2B5EF4-FFF2-40B4-BE49-F238E27FC236}">
                <a16:creationId xmlns:a16="http://schemas.microsoft.com/office/drawing/2014/main" id="{47D64006-2D27-46C3-B3C3-6EC205263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6" y="403083"/>
            <a:ext cx="8060687" cy="605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47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95A29-8529-4A5B-8F87-EF38EC185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BA3574-4846-4EC1-9BC3-A611B0BBB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FACTORES QUE AMENAZAN AL AMBIENTE:&#10; Degradación de la biodiversidad.(flora y fauna)&#10; El agujero en la capa de ozono&#10; De...">
            <a:extLst>
              <a:ext uri="{FF2B5EF4-FFF2-40B4-BE49-F238E27FC236}">
                <a16:creationId xmlns:a16="http://schemas.microsoft.com/office/drawing/2014/main" id="{AA2B6A12-F755-4231-B507-597F98817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280919" cy="610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506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83333-EC5F-47DF-8FE5-85D2B85F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DE7346-763F-44F1-B368-14F4FE9AB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 descr="¿QUÉ HACER PARA SU CUIDADO?&#10; Utilizando la regla de las tres erres: Reciclar,&#10;reducir y reutilizar.&#10; ">
            <a:extLst>
              <a:ext uri="{FF2B5EF4-FFF2-40B4-BE49-F238E27FC236}">
                <a16:creationId xmlns:a16="http://schemas.microsoft.com/office/drawing/2014/main" id="{8644B731-C906-492E-B099-48E0503DE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175"/>
            <a:ext cx="8090723" cy="60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58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54D69-665D-4DF0-BD0C-B9CE883C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32020A-58EF-4C10-91DA-816C4D943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REFLEXIÓN SOBRE SU CUIDADO.&#10; Cuidar el medio ambiente implica ser mejor&#10;persona y respetar la generosidad del universo.&#10; ">
            <a:extLst>
              <a:ext uri="{FF2B5EF4-FFF2-40B4-BE49-F238E27FC236}">
                <a16:creationId xmlns:a16="http://schemas.microsoft.com/office/drawing/2014/main" id="{D70CB596-4D3F-4F78-909E-7D678F12C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50" y="332657"/>
            <a:ext cx="824829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80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Resultado de imagen de fue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>
              <a:solidFill>
                <a:prstClr val="black"/>
              </a:solidFill>
            </a:endParaRPr>
          </a:p>
        </p:txBody>
      </p:sp>
      <p:pic>
        <p:nvPicPr>
          <p:cNvPr id="4" name="3 Imagen" descr="Resultado de imagen de trabajo en casa dibuj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86912"/>
            <a:ext cx="1756613" cy="23540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403648" y="3403724"/>
            <a:ext cx="57606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/>
                </a:solidFill>
              </a:rPr>
              <a:t>A </a:t>
            </a:r>
            <a:r>
              <a:rPr lang="es-CL" dirty="0"/>
              <a:t>trabajar desde casa.</a:t>
            </a:r>
          </a:p>
          <a:p>
            <a:r>
              <a:rPr lang="es-CL" dirty="0"/>
              <a:t>Recuerda tomar las medidas de higiene.</a:t>
            </a:r>
          </a:p>
          <a:p>
            <a:r>
              <a:rPr lang="es-CL" dirty="0"/>
              <a:t>Lavado de manos constantemente.</a:t>
            </a:r>
          </a:p>
          <a:p>
            <a:r>
              <a:rPr lang="es-CL" dirty="0"/>
              <a:t>Vamos a salir de esto.</a:t>
            </a:r>
          </a:p>
          <a:p>
            <a:r>
              <a:rPr lang="es-CL" dirty="0"/>
              <a:t>Animo y confía en que todo va a pasar.</a:t>
            </a:r>
          </a:p>
          <a:p>
            <a:r>
              <a:rPr lang="es-CL" dirty="0"/>
              <a:t>Pon de tu parte para que pase luego y vengan tiempos hermosos. Para volver a vernos.</a:t>
            </a:r>
          </a:p>
          <a:p>
            <a:r>
              <a:rPr lang="es-CL" dirty="0"/>
              <a:t>Un saludo y abrazo a la distancia les desea con cariño su profesora Carla </a:t>
            </a:r>
            <a:r>
              <a:rPr lang="es-CL" dirty="0" err="1"/>
              <a:t>Véliz</a:t>
            </a:r>
            <a:r>
              <a:rPr lang="es-CL" dirty="0"/>
              <a:t>, </a:t>
            </a:r>
            <a:r>
              <a:rPr lang="es-CL" dirty="0" err="1"/>
              <a:t>Dayson</a:t>
            </a:r>
            <a:r>
              <a:rPr lang="es-CL" dirty="0"/>
              <a:t> Moreno y Mónica </a:t>
            </a:r>
            <a:r>
              <a:rPr lang="es-CL" dirty="0" err="1"/>
              <a:t>Rodriguez</a:t>
            </a:r>
            <a:r>
              <a:rPr lang="es-CL" dirty="0"/>
              <a:t>.</a:t>
            </a:r>
          </a:p>
        </p:txBody>
      </p:sp>
      <p:pic>
        <p:nvPicPr>
          <p:cNvPr id="3" name="Picture 2" descr="Resultado de imagen de lavarse las manos dibuj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7196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de quedate en casa anima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620" y="982683"/>
            <a:ext cx="349753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uario\Desktop\insignia colegio azulita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13430"/>
            <a:ext cx="816099" cy="1015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10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241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Raleway</vt:lpstr>
      <vt:lpstr>Times New Roman</vt:lpstr>
      <vt:lpstr>Wingdings 2</vt:lpstr>
      <vt:lpstr>Austin</vt:lpstr>
      <vt:lpstr>CIENCIAS NATURALES      3°básico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     3°básico</dc:title>
  <dc:creator>Basty</dc:creator>
  <cp:lastModifiedBy>maka</cp:lastModifiedBy>
  <cp:revision>24</cp:revision>
  <dcterms:created xsi:type="dcterms:W3CDTF">2020-05-14T20:06:52Z</dcterms:created>
  <dcterms:modified xsi:type="dcterms:W3CDTF">2020-07-03T02:03:14Z</dcterms:modified>
</cp:coreProperties>
</file>