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75" r:id="rId5"/>
    <p:sldId id="277" r:id="rId6"/>
    <p:sldId id="278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xaXs44N3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513300"/>
            <a:ext cx="9966960" cy="3103952"/>
          </a:xfrm>
        </p:spPr>
        <p:txBody>
          <a:bodyPr>
            <a:normAutofit/>
          </a:bodyPr>
          <a:lstStyle/>
          <a:p>
            <a:r>
              <a:rPr lang="es-CL" dirty="0"/>
              <a:t>Material de Apoyo para guía n°13 en 3° Básicos. </a:t>
            </a:r>
            <a:br>
              <a:rPr lang="es-CL" dirty="0"/>
            </a:br>
            <a:r>
              <a:rPr lang="es-CL" dirty="0"/>
              <a:t>Tema: “El juego colectivo”.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Picture 2" descr="Nuestro Familia: Noche de juegos en Familia | Metro Republic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895" y="3823080"/>
            <a:ext cx="4058505" cy="270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56564" y="1285390"/>
            <a:ext cx="10515600" cy="1736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Estimado estudiante: Invita a integrantes de tu grupo familiar a participar de este material de apoyo que guía los pasos a realizar, con la intensión de desarrollar dos juegos recreativos, trabajando las habilidades motrices básicas como; el salto, el desplazamiento, la manipulación o manualidades y también el juego colectivo (con más personas). </a:t>
            </a:r>
          </a:p>
        </p:txBody>
      </p:sp>
      <p:pic>
        <p:nvPicPr>
          <p:cNvPr id="1026" name="Picture 2" descr="Unidad 4: Movimiento en diferentes ambientes, práctica de jueg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617" y="3378390"/>
            <a:ext cx="5424108" cy="22035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1. Juego de “el mejor lanzador”.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96288"/>
            <a:ext cx="12192000" cy="586171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			                                                                                                       </a:t>
            </a:r>
            <a:endParaRPr lang="es-CL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3" y="2799626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466299" y="1109973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u="sng" dirty="0"/>
              <a:t>Estimado estudiante y familia:</a:t>
            </a:r>
          </a:p>
          <a:p>
            <a:pPr algn="ctr"/>
            <a:r>
              <a:rPr lang="es-CL" dirty="0"/>
              <a:t>Se necesitan los siguientes materiales para realizar este juego. </a:t>
            </a:r>
          </a:p>
          <a:p>
            <a:pPr algn="ctr"/>
            <a:r>
              <a:rPr lang="es-CL" dirty="0"/>
              <a:t> </a:t>
            </a:r>
          </a:p>
          <a:p>
            <a:pPr algn="ctr"/>
            <a:endParaRPr lang="es-CL" dirty="0"/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7" name="Marcador de contenido 2"/>
          <p:cNvSpPr txBox="1">
            <a:spLocks/>
          </p:cNvSpPr>
          <p:nvPr/>
        </p:nvSpPr>
        <p:spPr>
          <a:xfrm>
            <a:off x="0" y="979464"/>
            <a:ext cx="12192000" cy="5878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                                                                                   </a:t>
            </a:r>
            <a:r>
              <a:rPr lang="es-CL" sz="2000" dirty="0"/>
              <a:t>        </a:t>
            </a:r>
            <a:r>
              <a:rPr lang="es-CL" sz="2000" b="1" dirty="0"/>
              <a:t>1).  </a:t>
            </a:r>
            <a:r>
              <a:rPr lang="es-CL" sz="2000" dirty="0"/>
              <a:t>Cinta Maskin / o tiras de papel de 									cuaderno o diario largas.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						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						</a:t>
            </a:r>
            <a:r>
              <a:rPr lang="es-CL" sz="2000" b="1" dirty="0"/>
              <a:t>2). </a:t>
            </a:r>
            <a:r>
              <a:rPr lang="es-CL" sz="2000" dirty="0"/>
              <a:t>Corta 6 tiras de cinta maskin de 12 cm c/u,  o corta tiras de 						papel con tijeras de 12 cm aproximado.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					</a:t>
            </a:r>
            <a:r>
              <a:rPr lang="es-CL" sz="2000" b="1" dirty="0"/>
              <a:t>3).  </a:t>
            </a:r>
            <a:r>
              <a:rPr lang="es-CL" sz="2000" dirty="0"/>
              <a:t>Consigue 10 o más tapas de botellas de bebidas, o 10 fichas o 						papeles arrugados.  </a:t>
            </a:r>
            <a:r>
              <a:rPr lang="es-CL" sz="2000" b="1" dirty="0"/>
              <a:t> </a:t>
            </a:r>
            <a:r>
              <a:rPr lang="es-CL" sz="2000" dirty="0"/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b="1" dirty="0"/>
              <a:t>4). </a:t>
            </a:r>
            <a:r>
              <a:rPr lang="es-CL" sz="2000" dirty="0"/>
              <a:t>Selecciona un espacio dentro de tu casa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y pega la cinta maskin o las tiras de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 papeles de la siguiente manera: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000" dirty="0"/>
              <a:t>(en el suelo o en una mesa) </a:t>
            </a:r>
          </a:p>
        </p:txBody>
      </p:sp>
      <p:pic>
        <p:nvPicPr>
          <p:cNvPr id="39" name="Picture 4" descr="Los otros usos del papel periód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917" y="1405666"/>
            <a:ext cx="1591203" cy="96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326" y="2839263"/>
            <a:ext cx="1070387" cy="115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ural con tapas de botellas » Babytu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741" y="4426794"/>
            <a:ext cx="1858380" cy="96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9759" y="4911619"/>
            <a:ext cx="4521201" cy="17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Descripción del Juego: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979464"/>
            <a:ext cx="12192000" cy="587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300" dirty="0"/>
              <a:t>                                                          	</a:t>
            </a:r>
            <a:r>
              <a:rPr lang="es-CL" sz="2300" b="1" dirty="0"/>
              <a:t>1). </a:t>
            </a:r>
            <a:r>
              <a:rPr lang="es-CL" sz="2300" dirty="0"/>
              <a:t>Cada jugador tendrá en su poder 5 tapas, o 							papeles arrugados.</a:t>
            </a:r>
          </a:p>
          <a:p>
            <a:pPr marL="0" indent="0">
              <a:buNone/>
            </a:pPr>
            <a:r>
              <a:rPr lang="es-CL" sz="2300" dirty="0"/>
              <a:t>					</a:t>
            </a:r>
            <a:r>
              <a:rPr lang="es-CL" sz="2300" b="1" dirty="0"/>
              <a:t>2). </a:t>
            </a:r>
            <a:r>
              <a:rPr lang="es-CL" sz="2300" dirty="0"/>
              <a:t>El jugador que comienza el juego es quien gane un 						cachipun. </a:t>
            </a:r>
          </a:p>
          <a:p>
            <a:pPr marL="0" indent="0">
              <a:buNone/>
            </a:pPr>
            <a:r>
              <a:rPr lang="es-CL" sz="2300" dirty="0"/>
              <a:t>					</a:t>
            </a:r>
            <a:r>
              <a:rPr lang="es-CL" sz="2300" b="1" dirty="0"/>
              <a:t>3). </a:t>
            </a:r>
            <a:r>
              <a:rPr lang="es-CL" sz="2300" dirty="0"/>
              <a:t>Debe ubicar su objeto antes de tocar la línea límite de 						lanzamiento y con un dedo golpear con la uña el objeto, 						intentando que el objeto se introduzca en el cuadrado. </a:t>
            </a:r>
          </a:p>
          <a:p>
            <a:pPr marL="0" indent="0">
              <a:buNone/>
            </a:pPr>
            <a:endParaRPr lang="es-CL" sz="2300" dirty="0"/>
          </a:p>
          <a:p>
            <a:pPr marL="0" indent="0">
              <a:buNone/>
            </a:pPr>
            <a:endParaRPr lang="es-CL" sz="2300" dirty="0"/>
          </a:p>
          <a:p>
            <a:pPr marL="0" indent="0">
              <a:buNone/>
            </a:pPr>
            <a:r>
              <a:rPr lang="es-CL" sz="2300" dirty="0"/>
              <a:t>					</a:t>
            </a:r>
            <a:r>
              <a:rPr lang="es-CL" sz="2300" b="1" dirty="0"/>
              <a:t>4). </a:t>
            </a:r>
            <a:r>
              <a:rPr lang="es-CL" sz="2300" dirty="0"/>
              <a:t>Si el jugador lanza y cruza la línea límite del jugador 						contrario, le entrega una oportunidad más de ganar. </a:t>
            </a:r>
          </a:p>
          <a:p>
            <a:pPr marL="0" indent="0">
              <a:buNone/>
            </a:pPr>
            <a:r>
              <a:rPr lang="es-CL" sz="2300" dirty="0"/>
              <a:t>					</a:t>
            </a:r>
            <a:r>
              <a:rPr lang="es-CL" sz="2300" b="1" dirty="0"/>
              <a:t>5). </a:t>
            </a:r>
            <a:r>
              <a:rPr lang="es-CL" sz="2300" dirty="0"/>
              <a:t>Si el jugador lanza y cae dentro del cuadrado, él decide </a:t>
            </a:r>
          </a:p>
          <a:p>
            <a:pPr marL="0" indent="0">
              <a:buNone/>
            </a:pPr>
            <a:r>
              <a:rPr lang="es-CL" sz="2300" dirty="0"/>
              <a:t>					si sigue lanzando o le toca al otro compañero lanzar. </a:t>
            </a:r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30" y="2663663"/>
            <a:ext cx="1613920" cy="1657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167776" y="971341"/>
            <a:ext cx="4285397" cy="169232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u="sng" dirty="0"/>
              <a:t>Estimado estudiante y familia:</a:t>
            </a:r>
          </a:p>
          <a:p>
            <a:pPr algn="ctr"/>
            <a:r>
              <a:rPr lang="es-CL" dirty="0"/>
              <a:t>Ahora vamos a nombrar las indicaciones y reglas del juego colectivo. </a:t>
            </a:r>
          </a:p>
          <a:p>
            <a:pPr algn="ctr"/>
            <a:endParaRPr lang="es-CL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76" y="4320739"/>
            <a:ext cx="4285397" cy="253726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627" y="3452883"/>
            <a:ext cx="868964" cy="10112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876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6674"/>
            <a:ext cx="10515600" cy="1325563"/>
          </a:xfrm>
        </p:spPr>
        <p:txBody>
          <a:bodyPr/>
          <a:lstStyle/>
          <a:p>
            <a:r>
              <a:rPr lang="es-CL" dirty="0"/>
              <a:t>2. Juego de saltos y memoria. 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0" y="1006760"/>
            <a:ext cx="12192000" cy="5851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b="1" dirty="0"/>
              <a:t>1). </a:t>
            </a:r>
            <a:r>
              <a:rPr lang="es-CL" sz="2400" dirty="0"/>
              <a:t>Cinta adhesiva o stickfix. Para pegar los papeles. 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b="1" dirty="0"/>
              <a:t>2). </a:t>
            </a:r>
            <a:r>
              <a:rPr lang="es-CL" sz="2400" dirty="0"/>
              <a:t>Recorta tiras de papel de cuaderno </a:t>
            </a:r>
          </a:p>
          <a:p>
            <a:pPr marL="0" indent="0">
              <a:buNone/>
            </a:pPr>
            <a:r>
              <a:rPr lang="es-CL" sz="2400" dirty="0"/>
              <a:t>      o diario, largas / cinta maskin.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b="1" dirty="0"/>
              <a:t>3). </a:t>
            </a:r>
            <a:r>
              <a:rPr lang="es-CL" sz="2400" dirty="0"/>
              <a:t>Confecciona los cuadros que aparecen en la imagen: </a:t>
            </a:r>
          </a:p>
          <a:p>
            <a:pPr>
              <a:buFontTx/>
              <a:buChar char="-"/>
            </a:pPr>
            <a:r>
              <a:rPr lang="es-CL" sz="2400" dirty="0"/>
              <a:t>pegando las tiras de papel en el suelo / cinta maskin. </a:t>
            </a:r>
          </a:p>
          <a:p>
            <a:pPr>
              <a:buFontTx/>
              <a:buChar char="-"/>
            </a:pPr>
            <a:endParaRPr lang="es-CL" sz="2400" dirty="0"/>
          </a:p>
          <a:p>
            <a:pPr>
              <a:buFontTx/>
              <a:buChar char="-"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b="1" dirty="0"/>
              <a:t>4). </a:t>
            </a:r>
            <a:r>
              <a:rPr lang="es-CL" sz="2400" dirty="0"/>
              <a:t>Parlante y música a gusto para ambientar. </a:t>
            </a:r>
          </a:p>
        </p:txBody>
      </p:sp>
      <p:pic>
        <p:nvPicPr>
          <p:cNvPr id="5" name="Marcador de contenido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7132" y="2804239"/>
            <a:ext cx="1475320" cy="171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7355603" y="586854"/>
            <a:ext cx="4602112" cy="1969781"/>
          </a:xfrm>
          <a:prstGeom prst="wedgeEllipseCallout">
            <a:avLst>
              <a:gd name="adj1" fmla="val 17384"/>
              <a:gd name="adj2" fmla="val 689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sz="2000" u="sng" dirty="0"/>
              <a:t>Estimado estudiante y familia:</a:t>
            </a:r>
          </a:p>
          <a:p>
            <a:pPr algn="ctr"/>
            <a:r>
              <a:rPr lang="es-CL" sz="2000" dirty="0"/>
              <a:t>Se necesitan los siguientes materiales para realizar este juego. </a:t>
            </a:r>
          </a:p>
          <a:p>
            <a:pPr algn="ctr"/>
            <a:r>
              <a:rPr lang="es-CL" dirty="0"/>
              <a:t> </a:t>
            </a:r>
          </a:p>
          <a:p>
            <a:pPr algn="ctr"/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01" y="1110295"/>
            <a:ext cx="709927" cy="7944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98" name="Picture 2" descr="Ilustración de Pedazos De La Nota De Blanco Roto Las Tiras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967" y="1904767"/>
            <a:ext cx="1371867" cy="13718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anciones para las rutinas del Jardín | Niños cantando, Cancione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01" y="5345793"/>
            <a:ext cx="1837905" cy="13876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Tijeras Maped Vivo Escolar Punta Redonda - $ 1.190 en Mercado Lib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102" y="2103171"/>
            <a:ext cx="1070387" cy="11545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5086" y="4278767"/>
            <a:ext cx="2326309" cy="213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Descripción del Juego: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38400"/>
            <a:ext cx="12192000" cy="5719600"/>
          </a:xfrm>
        </p:spPr>
        <p:txBody>
          <a:bodyPr/>
          <a:lstStyle/>
          <a:p>
            <a:pPr marL="0" indent="0">
              <a:buNone/>
            </a:pPr>
            <a:r>
              <a:rPr lang="es-CL" sz="2400" b="1" dirty="0"/>
              <a:t>1). </a:t>
            </a:r>
            <a:r>
              <a:rPr lang="es-CL" sz="2400" dirty="0"/>
              <a:t>El jugador (1) deberá realizar una secuencia de saltos y cuando finalice, el jugador (2) deberá realizar los mismos movimientos y saltos que realizo el jugador (1).</a:t>
            </a:r>
          </a:p>
          <a:p>
            <a:pPr marL="0" indent="0">
              <a:buNone/>
            </a:pPr>
            <a:r>
              <a:rPr lang="es-CL" sz="2400" b="1" dirty="0"/>
              <a:t>2). </a:t>
            </a:r>
            <a:r>
              <a:rPr lang="es-CL" sz="2400" dirty="0"/>
              <a:t>Ejemplo de la imagen mas abajo: El jugador (1) comienza con sus dos pies saltando adelante en cayendo en los cuadros 1, luego salta separando sus dos piernas cayendo en el cuadro 2 y por ultimo salta con sus dos pies adelante en el cuadro 3. (Aquí se aprecian 3 movimientos, puedes crear una secuencia de 5, 6 o hasta 7 movimientos </a:t>
            </a:r>
            <a:r>
              <a:rPr lang="es-CL" sz="2400"/>
              <a:t>y saltos. </a:t>
            </a:r>
            <a:endParaRPr lang="es-CL" sz="2400" dirty="0"/>
          </a:p>
          <a:p>
            <a:pPr marL="0" indent="0">
              <a:buNone/>
            </a:pPr>
            <a:r>
              <a:rPr lang="es-CL" sz="2400" b="1" dirty="0"/>
              <a:t>3).  </a:t>
            </a:r>
            <a:r>
              <a:rPr lang="es-CL" sz="2400" dirty="0"/>
              <a:t>Utiliza ambas piernas o una, agrégale música a gusto y puedes realizar una mini coreografía. </a:t>
            </a:r>
          </a:p>
          <a:p>
            <a:pPr marL="0" indent="0">
              <a:buNone/>
            </a:pPr>
            <a:endParaRPr lang="es-CL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68" y="5083033"/>
            <a:ext cx="1142410" cy="1247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5662094" y="4123848"/>
            <a:ext cx="4285397" cy="2508964"/>
          </a:xfrm>
          <a:prstGeom prst="wedgeEllipseCallout">
            <a:avLst>
              <a:gd name="adj1" fmla="val 75982"/>
              <a:gd name="adj2" fmla="val -430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u="sng" dirty="0"/>
              <a:t>Estimado estudiante y familia:</a:t>
            </a:r>
          </a:p>
          <a:p>
            <a:pPr algn="ctr"/>
            <a:r>
              <a:rPr lang="es-CL" dirty="0"/>
              <a:t>Si no has quedado claro con la descripción te dejo Link de ejemplo. </a:t>
            </a:r>
          </a:p>
          <a:p>
            <a:pPr algn="ctr"/>
            <a:r>
              <a:rPr lang="es-CL" dirty="0">
                <a:hlinkClick r:id="rId3"/>
              </a:rPr>
              <a:t>https://www.youtube.com/watch?v=H0xaXs44N38</a:t>
            </a:r>
            <a:endParaRPr lang="es-CL" dirty="0"/>
          </a:p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075" y="3712191"/>
            <a:ext cx="5217861" cy="305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7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br>
              <a:rPr lang="es-CL" dirty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Recuerda la Higiene Personal.  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Vuelve nuevamente a la guía y responde. </a:t>
            </a:r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</TotalTime>
  <Words>727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n°13 en 3° Básicos.  Tema: “El juego colectivo”. </vt:lpstr>
      <vt:lpstr>Presentación de PowerPoint</vt:lpstr>
      <vt:lpstr>1. Juego de “el mejor lanzador”. </vt:lpstr>
      <vt:lpstr>Descripción del Juego: </vt:lpstr>
      <vt:lpstr>2. Juego de saltos y memoria. </vt:lpstr>
      <vt:lpstr>Descripción del Juego: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250</cp:revision>
  <dcterms:created xsi:type="dcterms:W3CDTF">2020-03-21T01:23:08Z</dcterms:created>
  <dcterms:modified xsi:type="dcterms:W3CDTF">2020-06-26T03:31:54Z</dcterms:modified>
</cp:coreProperties>
</file>