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64" r:id="rId3"/>
    <p:sldId id="280" r:id="rId4"/>
    <p:sldId id="281" r:id="rId5"/>
    <p:sldId id="275" r:id="rId6"/>
    <p:sldId id="282" r:id="rId7"/>
    <p:sldId id="278" r:id="rId8"/>
    <p:sldId id="276" r:id="rId9"/>
    <p:sldId id="268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39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94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467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56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375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463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519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767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540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753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8B91-D312-460C-912B-1CD22236926F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788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28B91-D312-460C-912B-1CD22236926F}" type="datetimeFigureOut">
              <a:rPr lang="es-CL" smtClean="0"/>
              <a:pPr/>
              <a:t>30-09-2020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A7E27-C9A8-4EC2-8A88-3033AF76B64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042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1742302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1547664" y="3573016"/>
            <a:ext cx="583264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 historia  </a:t>
            </a:r>
            <a:r>
              <a:rPr lang="es-ES" sz="2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3°A,B,C</a:t>
            </a:r>
          </a:p>
          <a:p>
            <a:pPr algn="ctr"/>
            <a:r>
              <a:rPr lang="es-E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18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607740" y="813790"/>
            <a:ext cx="2524529" cy="227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6123074" y="895843"/>
            <a:ext cx="2349716" cy="162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0005"/>
            <a:ext cx="1461485" cy="146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" y="0"/>
            <a:ext cx="9106535" cy="659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155679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1631229" y="679629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OBJETIVO. Unidad3 Nivel 1;OA3 Explicar, con ejemplos concretos, cómo diferentes culturas y pueblos (romanos de la Antigüedad) han enfrentado de distintas maneras el desafío de desarrollarse y satisfacer las necesidades comunes a todos los seres humanos como su Historia como Roma y su geografía .</a:t>
            </a:r>
            <a:endParaRPr lang="es-ES" b="1" i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3887075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-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037830" y="3887075"/>
            <a:ext cx="728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Identifcan la Historia de Romulo y Remo por medio de lectura .</a:t>
            </a:r>
          </a:p>
          <a:p>
            <a:r>
              <a:rPr lang="es-419" dirty="0"/>
              <a:t>Se ubican en el mapa geografico de la ubicaci</a:t>
            </a:r>
            <a:r>
              <a:rPr lang="es-ES" dirty="0"/>
              <a:t>ó</a:t>
            </a:r>
            <a:r>
              <a:rPr lang="es-419" dirty="0"/>
              <a:t>n de Roma 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6298"/>
            <a:ext cx="5112568" cy="626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4192" y="1565200"/>
            <a:ext cx="288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/>
              <a:t>Mapa de la Geografia de </a:t>
            </a:r>
          </a:p>
          <a:p>
            <a:pPr algn="ctr"/>
            <a:r>
              <a:rPr lang="es-419" dirty="0"/>
              <a:t>ROMA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344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6" y="188640"/>
            <a:ext cx="859112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93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368152"/>
          </a:xfrm>
        </p:spPr>
        <p:txBody>
          <a:bodyPr>
            <a:normAutofit fontScale="90000"/>
          </a:bodyPr>
          <a:lstStyle/>
          <a:p>
            <a:br>
              <a:rPr lang="es-CL" sz="3100" dirty="0"/>
            </a:br>
            <a:br>
              <a:rPr lang="es-CL" sz="3100" dirty="0"/>
            </a:br>
            <a:br>
              <a:rPr lang="es-CL" dirty="0"/>
            </a:b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9" y="1347431"/>
            <a:ext cx="8941886" cy="390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35696" y="476672"/>
            <a:ext cx="366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Historia de Romulo y Remo de Roma 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9" y="1268760"/>
            <a:ext cx="8874276" cy="386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01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L ORIGEN DE R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1225"/>
            <a:ext cx="8448873" cy="633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3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9582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2852937"/>
            <a:ext cx="8549199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Eres </a:t>
            </a:r>
            <a:r>
              <a:rPr lang="es-E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colaborador y maravilloso sigue adelante .</a:t>
            </a:r>
            <a:r>
              <a:rPr lang="es-ES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s-ES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es-E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es-E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6 Corazón"/>
          <p:cNvSpPr/>
          <p:nvPr/>
        </p:nvSpPr>
        <p:spPr>
          <a:xfrm>
            <a:off x="3779912" y="4725144"/>
            <a:ext cx="1800200" cy="1584176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4" b="31748"/>
          <a:stretch>
            <a:fillRect/>
          </a:stretch>
        </p:blipFill>
        <p:spPr bwMode="auto">
          <a:xfrm>
            <a:off x="-44961" y="130077"/>
            <a:ext cx="635182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55402" y="1459085"/>
            <a:ext cx="874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Identifcan la Historia de Romulo y Remo por medio de lectura .</a:t>
            </a:r>
          </a:p>
          <a:p>
            <a:r>
              <a:rPr lang="es-419" dirty="0"/>
              <a:t>Se ubican en el mapa geografico de la ubicaci</a:t>
            </a:r>
            <a:r>
              <a:rPr lang="es-ES" dirty="0"/>
              <a:t>ó</a:t>
            </a:r>
            <a:r>
              <a:rPr lang="es-419" dirty="0"/>
              <a:t>n de Roma 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3454</TotalTime>
  <Words>143</Words>
  <Application>Microsoft Office PowerPoint</Application>
  <PresentationFormat>Presentación en pantalla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 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Mona</dc:creator>
  <cp:lastModifiedBy>Berta Donoso</cp:lastModifiedBy>
  <cp:revision>241</cp:revision>
  <dcterms:created xsi:type="dcterms:W3CDTF">2020-04-03T17:21:05Z</dcterms:created>
  <dcterms:modified xsi:type="dcterms:W3CDTF">2020-09-30T12:47:57Z</dcterms:modified>
</cp:coreProperties>
</file>