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4" r:id="rId3"/>
    <p:sldId id="280" r:id="rId4"/>
    <p:sldId id="275" r:id="rId5"/>
    <p:sldId id="276" r:id="rId6"/>
    <p:sldId id="278" r:id="rId7"/>
    <p:sldId id="268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9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94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67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6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75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63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19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76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40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53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88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8B91-D312-460C-912B-1CD22236926F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042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1547664" y="3573016"/>
            <a:ext cx="58326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historia  </a:t>
            </a:r>
            <a:r>
              <a:rPr lang="es-ES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3°A,B,C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607740" y="813790"/>
            <a:ext cx="2524529" cy="227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123074" y="895843"/>
            <a:ext cx="2349716" cy="16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0005"/>
            <a:ext cx="1461485" cy="146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" y="0"/>
            <a:ext cx="9106535" cy="659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15567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1631229" y="679629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OBJETIVO. Unidad3 Nivel 1;OA3 Explicar, con ejemplos concretos, cómo diferentes culturas y pueblos (romanos de la Antigüedad) han enfrentado de distintas maneras el desafío de desarrollarse y satisfacer las necesidades comunes a todos los seres humanos como su Historia como Roma y su geografía .</a:t>
            </a:r>
            <a:endParaRPr lang="es-ES" b="1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3887075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/>
              <a:t>-</a:t>
            </a:r>
            <a:endParaRPr lang="es-419" dirty="0"/>
          </a:p>
        </p:txBody>
      </p:sp>
      <p:sp>
        <p:nvSpPr>
          <p:cNvPr id="2" name="1 Rectángulo"/>
          <p:cNvSpPr/>
          <p:nvPr/>
        </p:nvSpPr>
        <p:spPr>
          <a:xfrm>
            <a:off x="1037830" y="3887075"/>
            <a:ext cx="7284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Extraen información explícita de fuentes dadas por el docente.</a:t>
            </a:r>
          </a:p>
          <a:p>
            <a:r>
              <a:rPr lang="es-419" dirty="0"/>
              <a:t>Responden, apoyándose en diversas fuentes, preguntas sobre el tema investigado.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818"/>
            <a:ext cx="5400600" cy="661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4192" y="1565200"/>
            <a:ext cx="288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smtClean="0"/>
              <a:t>Mapa de la Geografia de </a:t>
            </a:r>
          </a:p>
          <a:p>
            <a:pPr algn="ctr"/>
            <a:r>
              <a:rPr lang="es-419" dirty="0" smtClean="0"/>
              <a:t>ROMA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34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>
            <a:normAutofit fontScale="90000"/>
          </a:bodyPr>
          <a:lstStyle/>
          <a:p>
            <a:r>
              <a:rPr lang="es-CL" sz="3100" dirty="0" smtClean="0"/>
              <a:t/>
            </a:r>
            <a:br>
              <a:rPr lang="es-CL" sz="3100" dirty="0" smtClean="0"/>
            </a:br>
            <a:r>
              <a:rPr lang="es-CL" sz="3100" dirty="0" smtClean="0"/>
              <a:t/>
            </a:r>
            <a:br>
              <a:rPr lang="es-CL" sz="3100" dirty="0" smtClean="0"/>
            </a:b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800"/>
            <a:ext cx="5760640" cy="323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40134"/>
            <a:ext cx="542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Continentes que estan alrededor del mar mediterraneo 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61351"/>
            <a:ext cx="4680520" cy="290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91" y="0"/>
            <a:ext cx="56202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3"/>
            <a:ext cx="6781640" cy="327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3" y="548678"/>
            <a:ext cx="8767167" cy="54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4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2852937"/>
            <a:ext cx="8549199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Eres </a:t>
            </a:r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 geógrafo fantástico y </a:t>
            </a:r>
            <a:r>
              <a:rPr lang="es-E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fantastica</a:t>
            </a:r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s-E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es-E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Corazón"/>
          <p:cNvSpPr/>
          <p:nvPr/>
        </p:nvSpPr>
        <p:spPr>
          <a:xfrm>
            <a:off x="3779912" y="4725144"/>
            <a:ext cx="1800200" cy="1584176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1748"/>
          <a:stretch>
            <a:fillRect/>
          </a:stretch>
        </p:blipFill>
        <p:spPr bwMode="auto">
          <a:xfrm>
            <a:off x="-44961" y="130077"/>
            <a:ext cx="63518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55402" y="1459085"/>
            <a:ext cx="874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Extraen información explícita de fuentes dadas por el docente.</a:t>
            </a:r>
          </a:p>
          <a:p>
            <a:r>
              <a:rPr lang="es-419" dirty="0"/>
              <a:t>Responden, apoyándose en diversas fuentes, preguntas sobre el tema investigado.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3544</TotalTime>
  <Words>126</Words>
  <Application>Microsoft Office PowerPoint</Application>
  <PresentationFormat>Presentación en pantalla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   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Mona</dc:creator>
  <cp:lastModifiedBy>Dayson</cp:lastModifiedBy>
  <cp:revision>244</cp:revision>
  <dcterms:created xsi:type="dcterms:W3CDTF">2020-04-03T17:21:05Z</dcterms:created>
  <dcterms:modified xsi:type="dcterms:W3CDTF">2020-10-19T01:39:57Z</dcterms:modified>
</cp:coreProperties>
</file>