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62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414A29-C32B-4E51-8B8C-70BBAB87FE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CCFEB21-AAA2-4C66-8A33-E1206A1B18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2BD4C5-FC6E-488A-B524-1C4E8D8AC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01/05/2020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4F57E4-02F2-48D9-9C36-16B314A50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259361-32E5-4C6C-B5F2-4F3F0BBD3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91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81345D-44B7-4455-AA2C-3EACF0472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CB58829-9832-4BF7-A464-B0E48569F5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28533D-FA17-4F81-95A9-D43A0E258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01/05/2020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53133D-FB1A-4046-BB62-80F0E205E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E790A0-A077-4415-83EE-59AD566F0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0223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EDD5652-2F58-4E72-9501-313544DA0A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E16BD1-20A9-4DDB-8ED1-5B4D503492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7CFB58-D3BC-43E0-8AD5-9B98B86A6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01/05/2020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788EED-2CF0-496A-A14B-A4ED84E99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5CD52F-7146-4478-87D3-FCA4E27E8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0695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A2696-C474-43A3-9735-38F718ABD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D8E3E1-7A0C-48F6-982B-171E3C14D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4E947B-1F5F-4053-821A-647728902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01/05/2020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EFE058-C1C9-4029-8594-250828B3D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22E376-7F40-4659-A379-65610C44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6886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845F71-7A0A-499C-A17E-2B8968FF1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20656C-038A-491E-9084-A87428C45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6B35F3-BACB-4673-A2E1-56BBDFEAD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01/05/2020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974697-4457-4733-B5B5-687021AB7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937665-A992-4450-9B72-8DCA627F6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9827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C03C0B-0DC3-48F7-ADF4-4F42CA6D4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A0A4CA-F043-4B18-B01E-86009E291C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937D83C-6ADF-404A-8910-E426980A46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2343856-36CD-4D89-B876-ADF096BD1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01/05/2020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5C4BBD6-6720-46E5-B900-927DBAF9B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B88A7AB-5B09-48D1-ACB5-AF6CF577F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8686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9F39E0-49B5-492E-93A0-321734A30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D1C541-8D94-478C-8DDF-7996DA867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DE632AF-28EC-4EA5-9D4E-C2EEA8E53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CCC3EBF-CA00-4003-A5A7-8D151C4C32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793AA23-BEC3-4296-B789-C3C8833C26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2F342E5-FD73-49D6-A52E-130726D5A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01/05/2020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CB7190A-254B-4587-A87A-4A1F13995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7A0FF9F-9F0B-4110-AE17-23D32B223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5747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CEC6DE-98D4-48CA-BEAB-2594463D4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14E61E5-5622-4D69-8D6E-89734A729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01/05/2020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38B6718-8216-4D0B-B6AF-46AF05149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642ADB6-42D4-49B2-AAE1-132559B98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4385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8651172-B1C8-4502-ADC2-0D40A7B7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01/05/2020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31EE77C-A07C-4C2E-8D42-264315A47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24C4796-CB56-4F0F-A273-CC6B235B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6217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D9DEC8-9FEE-4DF2-ABDA-B2E16A7B4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259FB1-1E2A-4EA4-AA95-0440631A2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323C38A-93C9-4454-8B9B-4231D8CA9D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C7A3B8B-6638-43C5-988B-3620037A8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01/05/2020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6763B2-1280-4A09-B65E-902BEBD2F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39798BE-7BEF-4778-86B6-AB3AD49BE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7617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1A669E-2C99-4FD7-81BD-2F82F3B89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9F7F986-09CD-4595-84F0-59C9B2FCF5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BF1BF7F-164D-4A17-ADA3-719BC5F6CF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B96609D-54FA-4FC9-AB50-57B53ACAE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01/05/2020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45784F4-911B-4A9A-9F1D-2F5761AD7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013CC36-B8E4-47B3-AE06-7DC27FB5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3854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4F2DB5F-166E-45F0-8971-29046C87E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02F1860-FD1E-497D-8F81-4989993A8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271D39-1470-48AB-B033-48ED979D9B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BA131-7C62-4064-A5FC-5EA8F71DB322}" type="datetimeFigureOut">
              <a:rPr lang="es-ES" smtClean="0"/>
              <a:t>01/05/2020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669FB3-C046-421D-90DF-F1FB94646D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7AAD3F-0AF4-4065-B27A-5CA60C5FAB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0210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C81B4-4F69-4C23-8AA3-A49F3CA9A3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49357"/>
            <a:ext cx="9144000" cy="3843130"/>
          </a:xfrm>
        </p:spPr>
        <p:txBody>
          <a:bodyPr>
            <a:noAutofit/>
          </a:bodyPr>
          <a:lstStyle/>
          <a:p>
            <a:r>
              <a:rPr lang="es-CL" sz="9600" dirty="0">
                <a:solidFill>
                  <a:srgbClr val="0070C0"/>
                </a:solidFill>
              </a:rPr>
              <a:t>THE CLOTHES</a:t>
            </a:r>
            <a:br>
              <a:rPr lang="es-CL" sz="9600" dirty="0">
                <a:solidFill>
                  <a:srgbClr val="0070C0"/>
                </a:solidFill>
              </a:rPr>
            </a:br>
            <a:r>
              <a:rPr lang="es-CL" sz="9600" dirty="0">
                <a:solidFill>
                  <a:srgbClr val="0070C0"/>
                </a:solidFill>
              </a:rPr>
              <a:t>LA ROPA</a:t>
            </a:r>
            <a:endParaRPr lang="es-ES" sz="9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864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A37A26F-7B4B-4296-AD7E-A11A97B6DC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843" y="230476"/>
            <a:ext cx="7092627" cy="594573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59D72B8-9027-4DB8-8ED1-16F801E458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9846" y="230475"/>
            <a:ext cx="1544553" cy="598135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ED45B14E-CDF9-431B-9C91-0F25ABCD08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8800" y="4419599"/>
            <a:ext cx="1544553" cy="1756611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F13CC731-1B23-4FD3-A784-0A5F874A1E8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1" r="66202"/>
          <a:stretch/>
        </p:blipFill>
        <p:spPr>
          <a:xfrm>
            <a:off x="8534399" y="230474"/>
            <a:ext cx="1616493" cy="1513974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55F3F3B8-A08A-46F4-AAF2-52593C2B86B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9532"/>
          <a:stretch/>
        </p:blipFill>
        <p:spPr>
          <a:xfrm>
            <a:off x="8534399" y="2135415"/>
            <a:ext cx="1616493" cy="176693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8321D093-5B31-40AA-9C49-100D8AA4EE2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34399" y="4301767"/>
            <a:ext cx="1756109" cy="162357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F9BF22CC-AF6A-4F38-9718-C0565A9B268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71477" y="819448"/>
            <a:ext cx="991603" cy="1413562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29C2AFCD-9293-4FD2-8EAA-5BC78C257DFE}"/>
              </a:ext>
            </a:extLst>
          </p:cNvPr>
          <p:cNvSpPr txBox="1"/>
          <p:nvPr/>
        </p:nvSpPr>
        <p:spPr>
          <a:xfrm>
            <a:off x="10582897" y="2233010"/>
            <a:ext cx="9916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err="1"/>
              <a:t>watch</a:t>
            </a:r>
            <a:endParaRPr lang="es-ES" sz="2000" b="1" dirty="0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FF0198CF-57A6-46F8-B06A-7BA3DCCB7460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5285" b="5001"/>
          <a:stretch/>
        </p:blipFill>
        <p:spPr>
          <a:xfrm>
            <a:off x="10582897" y="3277831"/>
            <a:ext cx="1156890" cy="1249038"/>
          </a:xfrm>
          <a:prstGeom prst="snip2DiagRect">
            <a:avLst>
              <a:gd name="adj1" fmla="val 20083"/>
              <a:gd name="adj2" fmla="val 16667"/>
            </a:avLst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C391FAEA-6DB5-4AA4-A747-AB21CBCE505B}"/>
              </a:ext>
            </a:extLst>
          </p:cNvPr>
          <p:cNvSpPr txBox="1"/>
          <p:nvPr/>
        </p:nvSpPr>
        <p:spPr>
          <a:xfrm>
            <a:off x="10748184" y="4526869"/>
            <a:ext cx="9916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/>
              <a:t>Bag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1235353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2E2930-AC8F-487B-BA31-B4DCBEF23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                           VOCABULARY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FFBB96-C91C-4ABE-B692-349EEC6A3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8530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CL" dirty="0" err="1"/>
              <a:t>Hat</a:t>
            </a:r>
            <a:r>
              <a:rPr lang="es-CL" dirty="0"/>
              <a:t> --- sombrero                </a:t>
            </a:r>
            <a:r>
              <a:rPr lang="es-CL" dirty="0" err="1"/>
              <a:t>Cap</a:t>
            </a:r>
            <a:r>
              <a:rPr lang="es-CL" dirty="0"/>
              <a:t> --- gorro 			</a:t>
            </a:r>
            <a:r>
              <a:rPr lang="es-CL" dirty="0" err="1"/>
              <a:t>Shirt</a:t>
            </a:r>
            <a:r>
              <a:rPr lang="es-CL" dirty="0"/>
              <a:t> --- camisa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CL" dirty="0"/>
              <a:t>Sweater -- chaleco		</a:t>
            </a:r>
            <a:r>
              <a:rPr lang="es-CL" dirty="0" err="1"/>
              <a:t>Jacket</a:t>
            </a:r>
            <a:r>
              <a:rPr lang="es-CL" dirty="0"/>
              <a:t> --- chaqueta		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CL" dirty="0" err="1"/>
              <a:t>Skirt</a:t>
            </a:r>
            <a:r>
              <a:rPr lang="es-CL" dirty="0"/>
              <a:t> --- falda			</a:t>
            </a:r>
            <a:r>
              <a:rPr lang="es-CL" dirty="0" err="1"/>
              <a:t>Tracksuit</a:t>
            </a:r>
            <a:r>
              <a:rPr lang="es-CL" dirty="0"/>
              <a:t> -- buzo		</a:t>
            </a:r>
            <a:r>
              <a:rPr lang="es-CL" dirty="0" err="1"/>
              <a:t>Shoes</a:t>
            </a:r>
            <a:r>
              <a:rPr lang="es-CL" dirty="0"/>
              <a:t> – zapatos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CL" dirty="0" err="1"/>
              <a:t>Socks</a:t>
            </a:r>
            <a:r>
              <a:rPr lang="es-CL" dirty="0"/>
              <a:t> ---calcetines		</a:t>
            </a:r>
            <a:r>
              <a:rPr lang="es-CL" dirty="0" err="1"/>
              <a:t>Trousers</a:t>
            </a:r>
            <a:r>
              <a:rPr lang="es-CL" dirty="0"/>
              <a:t> – pantalones		</a:t>
            </a:r>
            <a:r>
              <a:rPr lang="es-CL" dirty="0" err="1"/>
              <a:t>Dress</a:t>
            </a:r>
            <a:r>
              <a:rPr lang="es-CL" dirty="0"/>
              <a:t> – vestido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CL" dirty="0" err="1"/>
              <a:t>Coat</a:t>
            </a:r>
            <a:r>
              <a:rPr lang="es-CL" dirty="0"/>
              <a:t> –abrigo			</a:t>
            </a:r>
            <a:r>
              <a:rPr lang="es-CL" dirty="0" err="1"/>
              <a:t>Gloves</a:t>
            </a:r>
            <a:r>
              <a:rPr lang="es-CL" dirty="0"/>
              <a:t> – guantes		</a:t>
            </a:r>
            <a:r>
              <a:rPr lang="es-CL" dirty="0" err="1"/>
              <a:t>Scarf</a:t>
            </a:r>
            <a:r>
              <a:rPr lang="es-CL" dirty="0"/>
              <a:t> – bufanda    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CL" dirty="0"/>
              <a:t>  T-</a:t>
            </a:r>
            <a:r>
              <a:rPr lang="es-CL" dirty="0" err="1"/>
              <a:t>shirt</a:t>
            </a:r>
            <a:r>
              <a:rPr lang="es-CL" dirty="0"/>
              <a:t> –polera	     	 </a:t>
            </a:r>
            <a:r>
              <a:rPr lang="es-CL" dirty="0" err="1"/>
              <a:t>Sandals</a:t>
            </a:r>
            <a:r>
              <a:rPr lang="es-CL" dirty="0"/>
              <a:t> – Sandalias		</a:t>
            </a:r>
            <a:r>
              <a:rPr lang="es-CL" dirty="0" err="1"/>
              <a:t>Shoes</a:t>
            </a:r>
            <a:r>
              <a:rPr lang="es-CL" dirty="0"/>
              <a:t> –zapatos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CL" dirty="0"/>
              <a:t>			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216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DACA41-21E8-4D5C-8C00-B6AF02C3E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        Uso del verbo vestir en inglés. </a:t>
            </a:r>
            <a:br>
              <a:rPr lang="es-CL" dirty="0"/>
            </a:br>
            <a:r>
              <a:rPr lang="es-CL" dirty="0"/>
              <a:t>                             </a:t>
            </a:r>
            <a:r>
              <a:rPr lang="es-CL" sz="6000" b="1" dirty="0" err="1"/>
              <a:t>Wearing</a:t>
            </a:r>
            <a:endParaRPr lang="es-ES" sz="60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57EBC1-197A-422A-9F2D-5AD068DF0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731" y="1906002"/>
            <a:ext cx="10515600" cy="4351338"/>
          </a:xfrm>
        </p:spPr>
        <p:txBody>
          <a:bodyPr/>
          <a:lstStyle/>
          <a:p>
            <a:r>
              <a:rPr lang="es-CL" dirty="0" err="1"/>
              <a:t>She</a:t>
            </a:r>
            <a:r>
              <a:rPr lang="es-CL" dirty="0"/>
              <a:t> </a:t>
            </a:r>
            <a:r>
              <a:rPr lang="es-CL" dirty="0" err="1"/>
              <a:t>is</a:t>
            </a:r>
            <a:r>
              <a:rPr lang="es-CL" dirty="0"/>
              <a:t> </a:t>
            </a:r>
            <a:r>
              <a:rPr lang="es-CL" dirty="0" err="1"/>
              <a:t>wearing</a:t>
            </a:r>
            <a:r>
              <a:rPr lang="es-CL" dirty="0"/>
              <a:t> jeans, a t-</a:t>
            </a:r>
            <a:r>
              <a:rPr lang="es-CL" dirty="0" err="1"/>
              <a:t>shirt</a:t>
            </a:r>
            <a:r>
              <a:rPr lang="es-CL" dirty="0"/>
              <a:t>, </a:t>
            </a:r>
            <a:r>
              <a:rPr lang="es-CL" dirty="0" err="1"/>
              <a:t>boots</a:t>
            </a:r>
            <a:r>
              <a:rPr lang="es-CL" dirty="0"/>
              <a:t> and a bag. (Ella viste jeans, una polera, botas y una cartera.)  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r>
              <a:rPr lang="es-CL" dirty="0"/>
              <a:t>He </a:t>
            </a:r>
            <a:r>
              <a:rPr lang="es-CL" dirty="0" err="1"/>
              <a:t>is</a:t>
            </a:r>
            <a:r>
              <a:rPr lang="es-CL" dirty="0"/>
              <a:t> </a:t>
            </a:r>
            <a:r>
              <a:rPr lang="es-CL" dirty="0" err="1"/>
              <a:t>wearing</a:t>
            </a:r>
            <a:r>
              <a:rPr lang="es-CL" dirty="0"/>
              <a:t>  shorts, a t-</a:t>
            </a:r>
            <a:r>
              <a:rPr lang="es-CL" dirty="0" err="1"/>
              <a:t>shirt</a:t>
            </a:r>
            <a:r>
              <a:rPr lang="es-CL" dirty="0"/>
              <a:t> and </a:t>
            </a:r>
            <a:r>
              <a:rPr lang="es-CL" dirty="0" err="1"/>
              <a:t>trainers</a:t>
            </a:r>
            <a:r>
              <a:rPr lang="es-CL" dirty="0"/>
              <a:t>.    </a:t>
            </a:r>
            <a:endParaRPr lang="es-E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BA41D02-FD84-4AEE-BF13-26DD4B296F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0037" y="2425148"/>
            <a:ext cx="1435998" cy="1656523"/>
          </a:xfrm>
          <a:prstGeom prst="rect">
            <a:avLst/>
          </a:prstGeom>
        </p:spPr>
      </p:pic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ACAF2D34-E4CD-4D1B-8884-5664B10E5F23}"/>
              </a:ext>
            </a:extLst>
          </p:cNvPr>
          <p:cNvCxnSpPr>
            <a:cxnSpLocks/>
          </p:cNvCxnSpPr>
          <p:nvPr/>
        </p:nvCxnSpPr>
        <p:spPr>
          <a:xfrm>
            <a:off x="5714999" y="2595562"/>
            <a:ext cx="2011018" cy="584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>
            <a:extLst>
              <a:ext uri="{FF2B5EF4-FFF2-40B4-BE49-F238E27FC236}">
                <a16:creationId xmlns:a16="http://schemas.microsoft.com/office/drawing/2014/main" id="{6F609588-37EE-4A0E-8650-89872884A9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6035" y="4369405"/>
            <a:ext cx="1247775" cy="1600200"/>
          </a:xfrm>
          <a:prstGeom prst="rect">
            <a:avLst/>
          </a:prstGeom>
        </p:spPr>
      </p:pic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107B146B-81E3-4282-98CF-7C6155A64054}"/>
              </a:ext>
            </a:extLst>
          </p:cNvPr>
          <p:cNvCxnSpPr>
            <a:cxnSpLocks/>
          </p:cNvCxnSpPr>
          <p:nvPr/>
        </p:nvCxnSpPr>
        <p:spPr>
          <a:xfrm>
            <a:off x="7540487" y="4600817"/>
            <a:ext cx="1722783" cy="951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82005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138</Words>
  <Application>Microsoft Office PowerPoint</Application>
  <PresentationFormat>Panorámica</PresentationFormat>
  <Paragraphs>17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Tema de Office</vt:lpstr>
      <vt:lpstr>THE CLOTHES LA ROPA</vt:lpstr>
      <vt:lpstr>Presentación de PowerPoint</vt:lpstr>
      <vt:lpstr>                           VOCABULARY</vt:lpstr>
      <vt:lpstr>        Uso del verbo vestir en inglés.                               Wearing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CLOTHES LA ROPA</dc:title>
  <dc:creator>maria soledad benavente massoc</dc:creator>
  <cp:lastModifiedBy>maka</cp:lastModifiedBy>
  <cp:revision>9</cp:revision>
  <dcterms:created xsi:type="dcterms:W3CDTF">2020-03-31T21:43:32Z</dcterms:created>
  <dcterms:modified xsi:type="dcterms:W3CDTF">2020-05-02T02:15:54Z</dcterms:modified>
</cp:coreProperties>
</file>