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4" r:id="rId3"/>
    <p:sldId id="261" r:id="rId4"/>
    <p:sldId id="263" r:id="rId5"/>
    <p:sldId id="258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876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761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7095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9431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4751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3614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0976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2964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6730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613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994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250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076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131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6879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952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BA131-7C62-4064-A5FC-5EA8F71DB322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363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v6AQ3BiT0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C81B4-4F69-4C23-8AA3-A49F3CA9A3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5791" y="649357"/>
            <a:ext cx="7646505" cy="3339547"/>
          </a:xfrm>
        </p:spPr>
        <p:txBody>
          <a:bodyPr>
            <a:noAutofit/>
          </a:bodyPr>
          <a:lstStyle/>
          <a:p>
            <a:r>
              <a:rPr lang="es-CL" sz="9600" dirty="0">
                <a:solidFill>
                  <a:srgbClr val="0070C0"/>
                </a:solidFill>
              </a:rPr>
              <a:t>THE CLOTHES</a:t>
            </a:r>
            <a:br>
              <a:rPr lang="es-CL" sz="9600" dirty="0">
                <a:solidFill>
                  <a:srgbClr val="0070C0"/>
                </a:solidFill>
              </a:rPr>
            </a:br>
            <a:r>
              <a:rPr lang="es-CL" sz="9600" dirty="0">
                <a:solidFill>
                  <a:srgbClr val="0070C0"/>
                </a:solidFill>
              </a:rPr>
              <a:t>LA ROPA</a:t>
            </a:r>
            <a:endParaRPr lang="es-ES" sz="96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Ilustración Vectorial De Ropa De Dibujos Animados Vocabulario ...">
            <a:extLst>
              <a:ext uri="{FF2B5EF4-FFF2-40B4-BE49-F238E27FC236}">
                <a16:creationId xmlns:a16="http://schemas.microsoft.com/office/drawing/2014/main" id="{32E7EE2E-EA9A-4056-BB8E-5A8509DDB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660" y="2917341"/>
            <a:ext cx="2403651" cy="240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lustración de Ropa De Clima Lluvioso Colección De Ilustraciones ...">
            <a:extLst>
              <a:ext uri="{FF2B5EF4-FFF2-40B4-BE49-F238E27FC236}">
                <a16:creationId xmlns:a16="http://schemas.microsoft.com/office/drawing/2014/main" id="{5BAC9C82-536F-4010-94D5-423BDFED4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424" y="4188928"/>
            <a:ext cx="3035091" cy="2019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864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CC202160-B033-47C4-BAEB-E9DD6D17893F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609600"/>
            <a:ext cx="5254625" cy="553085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D92CBF3A-70A2-43CF-9A83-08CFB53CA8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9829" y="609600"/>
            <a:ext cx="1544553" cy="598135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375F158C-9741-4162-8DDA-BAECA114FC7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" r="66202"/>
          <a:stretch/>
        </p:blipFill>
        <p:spPr>
          <a:xfrm>
            <a:off x="7012171" y="609600"/>
            <a:ext cx="1616493" cy="151397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70CDEA2-6759-42A6-BD99-84FC57E4307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9532"/>
          <a:stretch/>
        </p:blipFill>
        <p:spPr>
          <a:xfrm>
            <a:off x="7012171" y="2383140"/>
            <a:ext cx="1616493" cy="176693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899CE10-5EB6-4F9D-91F3-0D4DFFB40DB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09586" y="4516878"/>
            <a:ext cx="1756109" cy="162357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448EF79-E66A-46C2-BDA6-824CD7DC5B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28664" y="1296534"/>
            <a:ext cx="991603" cy="141356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5C71EEC2-7969-44AE-8B5D-890A9953C3D7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285" b="5001"/>
          <a:stretch/>
        </p:blipFill>
        <p:spPr>
          <a:xfrm>
            <a:off x="8957059" y="3600278"/>
            <a:ext cx="1156890" cy="1249038"/>
          </a:xfrm>
          <a:prstGeom prst="snip2DiagRect">
            <a:avLst>
              <a:gd name="adj1" fmla="val 20083"/>
              <a:gd name="adj2" fmla="val 16667"/>
            </a:avLst>
          </a:prstGeom>
        </p:spPr>
      </p:pic>
    </p:spTree>
    <p:extLst>
      <p:ext uri="{BB962C8B-B14F-4D97-AF65-F5344CB8AC3E}">
        <p14:creationId xmlns:p14="http://schemas.microsoft.com/office/powerpoint/2010/main" val="2903283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3528F05E-364A-4705-B433-D0A33FCFD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600" b="1" dirty="0"/>
              <a:t> CLOTHES light </a:t>
            </a:r>
            <a:r>
              <a:rPr lang="es-CL" sz="3600" b="1" dirty="0" err="1"/>
              <a:t>or</a:t>
            </a:r>
            <a:r>
              <a:rPr lang="es-CL" sz="3600" b="1" dirty="0"/>
              <a:t> </a:t>
            </a:r>
            <a:r>
              <a:rPr lang="es-CL" sz="3600" b="1" dirty="0" err="1"/>
              <a:t>dark</a:t>
            </a:r>
            <a:endParaRPr lang="es-ES" sz="3600" b="1" dirty="0"/>
          </a:p>
        </p:txBody>
      </p:sp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BEDF0539-1C88-4156-A574-408061E49EC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L" dirty="0"/>
              <a:t>Light (claro)</a:t>
            </a:r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F2D0EC-6958-4078-AC1B-E0F70A08EB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CL" dirty="0" err="1"/>
              <a:t>Dark</a:t>
            </a:r>
            <a:r>
              <a:rPr lang="es-CL" dirty="0"/>
              <a:t> (oscuro)</a:t>
            </a:r>
            <a:endParaRPr lang="es-ES" dirty="0"/>
          </a:p>
        </p:txBody>
      </p:sp>
      <p:pic>
        <p:nvPicPr>
          <p:cNvPr id="1026" name="Picture 2" descr="Ditrez">
            <a:extLst>
              <a:ext uri="{FF2B5EF4-FFF2-40B4-BE49-F238E27FC236}">
                <a16:creationId xmlns:a16="http://schemas.microsoft.com/office/drawing/2014/main" id="{C3AD2DF4-9F7F-4503-B6A8-74971B19C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851" y="2698043"/>
            <a:ext cx="2423881" cy="1815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lor azul marino - slubne-suknie.info">
            <a:extLst>
              <a:ext uri="{FF2B5EF4-FFF2-40B4-BE49-F238E27FC236}">
                <a16:creationId xmlns:a16="http://schemas.microsoft.com/office/drawing/2014/main" id="{5E4C490F-7380-4866-9C38-EF73149FDB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217" y="2505076"/>
            <a:ext cx="2008540" cy="2008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353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EDD8DB4C-40B6-4B65-BC25-8D9BD262FFE6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rcRect l="12199" r="12199"/>
          <a:stretch>
            <a:fillRect/>
          </a:stretch>
        </p:blipFill>
        <p:spPr>
          <a:xfrm>
            <a:off x="463550" y="2759075"/>
            <a:ext cx="4254500" cy="190341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32BE114-0479-4BB7-A3F7-2E2BA6EC801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8093075" cy="1903413"/>
          </a:xfrm>
        </p:spPr>
        <p:txBody>
          <a:bodyPr>
            <a:normAutofit/>
          </a:bodyPr>
          <a:lstStyle/>
          <a:p>
            <a:r>
              <a:rPr lang="es-CL" b="1" dirty="0">
                <a:solidFill>
                  <a:schemeClr val="accent5">
                    <a:lumMod val="75000"/>
                  </a:schemeClr>
                </a:solidFill>
              </a:rPr>
              <a:t>           </a:t>
            </a:r>
            <a:r>
              <a:rPr lang="es-CL" b="1" dirty="0" err="1">
                <a:solidFill>
                  <a:schemeClr val="accent5">
                    <a:lumMod val="75000"/>
                  </a:schemeClr>
                </a:solidFill>
              </a:rPr>
              <a:t>Clothes</a:t>
            </a:r>
            <a:r>
              <a:rPr lang="es-CL" b="1" dirty="0">
                <a:solidFill>
                  <a:schemeClr val="accent5">
                    <a:lumMod val="75000"/>
                  </a:schemeClr>
                </a:solidFill>
              </a:rPr>
              <a:t> are </a:t>
            </a:r>
            <a:r>
              <a:rPr lang="es-CL" b="1" dirty="0" err="1">
                <a:solidFill>
                  <a:schemeClr val="accent5">
                    <a:lumMod val="75000"/>
                  </a:schemeClr>
                </a:solidFill>
              </a:rPr>
              <a:t>made</a:t>
            </a:r>
            <a:r>
              <a:rPr lang="es-CL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br>
              <a:rPr lang="es-CL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s-CL" b="1" dirty="0">
                <a:solidFill>
                  <a:schemeClr val="accent5">
                    <a:lumMod val="75000"/>
                  </a:schemeClr>
                </a:solidFill>
              </a:rPr>
              <a:t>       </a:t>
            </a:r>
            <a:r>
              <a:rPr lang="es-CL" b="1" dirty="0" err="1">
                <a:solidFill>
                  <a:schemeClr val="accent5">
                    <a:lumMod val="75000"/>
                  </a:schemeClr>
                </a:solidFill>
              </a:rPr>
              <a:t>of</a:t>
            </a:r>
            <a:r>
              <a:rPr lang="es-CL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CL" b="1" dirty="0" err="1">
                <a:solidFill>
                  <a:schemeClr val="accent5">
                    <a:lumMod val="75000"/>
                  </a:schemeClr>
                </a:solidFill>
              </a:rPr>
              <a:t>different</a:t>
            </a:r>
            <a:r>
              <a:rPr lang="es-CL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CL" b="1" dirty="0" err="1">
                <a:solidFill>
                  <a:schemeClr val="accent5">
                    <a:lumMod val="75000"/>
                  </a:schemeClr>
                </a:solidFill>
              </a:rPr>
              <a:t>materials</a:t>
            </a:r>
            <a:endParaRPr lang="es-E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C5D810C2-C109-4370-A653-0965F13A1864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0" y="4908550"/>
            <a:ext cx="8596313" cy="736600"/>
          </a:xfrm>
        </p:spPr>
        <p:txBody>
          <a:bodyPr>
            <a:normAutofit fontScale="25000" lnSpcReduction="20000"/>
          </a:bodyPr>
          <a:lstStyle/>
          <a:p>
            <a:r>
              <a:rPr lang="es-CL" sz="8000" b="1" dirty="0"/>
              <a:t>    Goma                        Algodón                 </a:t>
            </a:r>
          </a:p>
          <a:p>
            <a:r>
              <a:rPr lang="es-CL" sz="3200" b="1" dirty="0"/>
              <a:t>					</a:t>
            </a:r>
            <a:r>
              <a:rPr lang="es-CL" dirty="0"/>
              <a:t>						</a:t>
            </a:r>
            <a:r>
              <a:rPr lang="es-CL" sz="6200" b="1" dirty="0"/>
              <a:t>  </a:t>
            </a:r>
          </a:p>
          <a:p>
            <a:r>
              <a:rPr lang="es-CL" sz="6200" b="1" dirty="0"/>
              <a:t>											</a:t>
            </a:r>
            <a:r>
              <a:rPr lang="es-CL" sz="8000" b="1" dirty="0"/>
              <a:t>Cuero                        Lana</a:t>
            </a:r>
            <a:endParaRPr lang="es-ES" sz="8000" b="1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4E50CDD-53C6-441C-BA30-E38CE43582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7112" y="3249613"/>
            <a:ext cx="3866623" cy="2395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63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2E2930-AC8F-487B-BA31-B4DCBEF23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                           VOCABULARY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FFBB96-C91C-4ABE-B692-349EEC6A3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8530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L" dirty="0" err="1"/>
              <a:t>Hat</a:t>
            </a:r>
            <a:r>
              <a:rPr lang="es-CL" dirty="0"/>
              <a:t> --- sombrero                </a:t>
            </a:r>
            <a:r>
              <a:rPr lang="es-CL" dirty="0" err="1"/>
              <a:t>Cap</a:t>
            </a:r>
            <a:r>
              <a:rPr lang="es-CL" dirty="0"/>
              <a:t> --- gorro 			</a:t>
            </a:r>
            <a:r>
              <a:rPr lang="es-CL" dirty="0" err="1"/>
              <a:t>Shirt</a:t>
            </a:r>
            <a:r>
              <a:rPr lang="es-CL" dirty="0"/>
              <a:t> --- camisa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L" dirty="0"/>
              <a:t>Sweater -- chaleco		</a:t>
            </a:r>
            <a:r>
              <a:rPr lang="es-CL" dirty="0" err="1"/>
              <a:t>Jacket</a:t>
            </a:r>
            <a:r>
              <a:rPr lang="es-CL" dirty="0"/>
              <a:t> --- chaqueta		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L" dirty="0" err="1"/>
              <a:t>Skirt</a:t>
            </a:r>
            <a:r>
              <a:rPr lang="es-CL" dirty="0"/>
              <a:t> --- falda			</a:t>
            </a:r>
            <a:r>
              <a:rPr lang="es-CL" dirty="0" err="1"/>
              <a:t>Tracksuit</a:t>
            </a:r>
            <a:r>
              <a:rPr lang="es-CL" dirty="0"/>
              <a:t> -- buzo		</a:t>
            </a:r>
            <a:r>
              <a:rPr lang="es-CL" dirty="0" err="1"/>
              <a:t>Shoes</a:t>
            </a:r>
            <a:r>
              <a:rPr lang="es-CL" dirty="0"/>
              <a:t> – zapatos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L" dirty="0" err="1"/>
              <a:t>Socks</a:t>
            </a:r>
            <a:r>
              <a:rPr lang="es-CL" dirty="0"/>
              <a:t> ---calcetines		</a:t>
            </a:r>
            <a:r>
              <a:rPr lang="es-CL" dirty="0" err="1"/>
              <a:t>Trousers</a:t>
            </a:r>
            <a:r>
              <a:rPr lang="es-CL" dirty="0"/>
              <a:t> – pantalones		</a:t>
            </a:r>
            <a:r>
              <a:rPr lang="es-CL" dirty="0" err="1"/>
              <a:t>Dress</a:t>
            </a:r>
            <a:r>
              <a:rPr lang="es-CL" dirty="0"/>
              <a:t> – vestido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L" dirty="0" err="1"/>
              <a:t>Coat</a:t>
            </a:r>
            <a:r>
              <a:rPr lang="es-CL" dirty="0"/>
              <a:t> –abrigo			</a:t>
            </a:r>
            <a:r>
              <a:rPr lang="es-CL" dirty="0" err="1"/>
              <a:t>Gloves</a:t>
            </a:r>
            <a:r>
              <a:rPr lang="es-CL" dirty="0"/>
              <a:t> – guantes		</a:t>
            </a:r>
            <a:r>
              <a:rPr lang="es-CL" dirty="0" err="1"/>
              <a:t>Scarf</a:t>
            </a:r>
            <a:r>
              <a:rPr lang="es-CL" dirty="0"/>
              <a:t> – bufanda    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L" dirty="0"/>
              <a:t>  T-</a:t>
            </a:r>
            <a:r>
              <a:rPr lang="es-CL" dirty="0" err="1"/>
              <a:t>shirt</a:t>
            </a:r>
            <a:r>
              <a:rPr lang="es-CL" dirty="0"/>
              <a:t> –polera	     	 </a:t>
            </a:r>
            <a:r>
              <a:rPr lang="es-CL" dirty="0" err="1"/>
              <a:t>Sandals</a:t>
            </a:r>
            <a:r>
              <a:rPr lang="es-CL" dirty="0"/>
              <a:t> – Sandalias		</a:t>
            </a:r>
            <a:r>
              <a:rPr lang="es-CL" dirty="0" err="1"/>
              <a:t>Shoes</a:t>
            </a:r>
            <a:r>
              <a:rPr lang="es-CL" dirty="0"/>
              <a:t> –zapatos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CL" dirty="0"/>
              <a:t>			</a:t>
            </a:r>
            <a:r>
              <a:rPr lang="es-ES" dirty="0">
                <a:hlinkClick r:id="rId2"/>
              </a:rPr>
              <a:t>https://www.youtube.com/watch?v=lv6AQ3BiT0Q</a:t>
            </a:r>
            <a:endParaRPr lang="es-ES" dirty="0"/>
          </a:p>
          <a:p>
            <a:pPr marL="0" indent="0">
              <a:lnSpc>
                <a:spcPct val="150000"/>
              </a:lnSpc>
              <a:buNone/>
            </a:pPr>
            <a:r>
              <a:rPr lang="es-CL" dirty="0"/>
              <a:t>El link que está bajo el vocabulario es para que practiques el vocabulario.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167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DACA41-21E8-4D5C-8C00-B6AF02C3E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        Uso del verbo vestir en inglés. </a:t>
            </a:r>
            <a:br>
              <a:rPr lang="es-CL" dirty="0"/>
            </a:br>
            <a:r>
              <a:rPr lang="es-CL" dirty="0"/>
              <a:t>                       </a:t>
            </a:r>
            <a:r>
              <a:rPr lang="es-CL" sz="6000" b="1" dirty="0" err="1"/>
              <a:t>Wearing</a:t>
            </a:r>
            <a:endParaRPr lang="es-ES" sz="60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57EBC1-197A-422A-9F2D-5AD068DF0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731" y="1906002"/>
            <a:ext cx="10515600" cy="4167420"/>
          </a:xfrm>
        </p:spPr>
        <p:txBody>
          <a:bodyPr/>
          <a:lstStyle/>
          <a:p>
            <a:r>
              <a:rPr lang="es-CL" dirty="0" err="1"/>
              <a:t>She</a:t>
            </a:r>
            <a:r>
              <a:rPr lang="es-CL" dirty="0"/>
              <a:t> </a:t>
            </a:r>
            <a:r>
              <a:rPr lang="es-CL" dirty="0" err="1"/>
              <a:t>is</a:t>
            </a:r>
            <a:r>
              <a:rPr lang="es-CL" dirty="0"/>
              <a:t> </a:t>
            </a:r>
            <a:r>
              <a:rPr lang="es-CL" dirty="0" err="1"/>
              <a:t>wearing</a:t>
            </a:r>
            <a:r>
              <a:rPr lang="es-CL" dirty="0"/>
              <a:t> </a:t>
            </a:r>
            <a:r>
              <a:rPr lang="es-CL" sz="2000" b="1" u="sng" dirty="0"/>
              <a:t>light jeans</a:t>
            </a:r>
            <a:r>
              <a:rPr lang="es-CL" dirty="0"/>
              <a:t>, a t-</a:t>
            </a:r>
            <a:r>
              <a:rPr lang="es-CL" dirty="0" err="1"/>
              <a:t>shirt</a:t>
            </a:r>
            <a:r>
              <a:rPr lang="es-CL" dirty="0"/>
              <a:t>, </a:t>
            </a:r>
            <a:r>
              <a:rPr lang="es-CL" dirty="0" err="1"/>
              <a:t>boots</a:t>
            </a:r>
            <a:r>
              <a:rPr lang="es-CL" dirty="0"/>
              <a:t> and a bag</a:t>
            </a:r>
          </a:p>
          <a:p>
            <a:pPr marL="0" indent="0">
              <a:buNone/>
            </a:pPr>
            <a:r>
              <a:rPr lang="es-CL" dirty="0"/>
              <a:t> (Ella viste </a:t>
            </a:r>
            <a:r>
              <a:rPr lang="es-CL" sz="2000" b="1" u="sng" dirty="0"/>
              <a:t>jeans claros</a:t>
            </a:r>
            <a:r>
              <a:rPr lang="es-CL" dirty="0"/>
              <a:t>, una polera, botas y una cartera.)  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He </a:t>
            </a:r>
            <a:r>
              <a:rPr lang="es-CL" dirty="0" err="1"/>
              <a:t>is</a:t>
            </a:r>
            <a:r>
              <a:rPr lang="es-CL" dirty="0"/>
              <a:t> </a:t>
            </a:r>
            <a:r>
              <a:rPr lang="es-CL" dirty="0" err="1"/>
              <a:t>wearing</a:t>
            </a:r>
            <a:r>
              <a:rPr lang="es-CL" dirty="0"/>
              <a:t> </a:t>
            </a:r>
            <a:r>
              <a:rPr lang="es-CL" dirty="0" err="1"/>
              <a:t>green</a:t>
            </a:r>
            <a:r>
              <a:rPr lang="es-CL" dirty="0"/>
              <a:t> </a:t>
            </a:r>
            <a:r>
              <a:rPr lang="es-CL" dirty="0" err="1"/>
              <a:t>shorts,a</a:t>
            </a:r>
            <a:r>
              <a:rPr lang="es-CL" b="1" dirty="0"/>
              <a:t> </a:t>
            </a:r>
            <a:r>
              <a:rPr lang="es-CL" sz="2000" b="1" u="sng" dirty="0" err="1"/>
              <a:t>dark</a:t>
            </a:r>
            <a:r>
              <a:rPr lang="es-CL" sz="2000" b="1" u="sng" dirty="0"/>
              <a:t>  t-</a:t>
            </a:r>
            <a:r>
              <a:rPr lang="es-CL" sz="2000" b="1" u="sng" dirty="0" err="1"/>
              <a:t>shirt</a:t>
            </a:r>
            <a:r>
              <a:rPr lang="es-CL" sz="2000" b="1" u="sng" dirty="0"/>
              <a:t>   </a:t>
            </a:r>
            <a:r>
              <a:rPr lang="es-CL" dirty="0"/>
              <a:t>and </a:t>
            </a:r>
            <a:r>
              <a:rPr lang="es-CL" dirty="0" err="1"/>
              <a:t>trainers</a:t>
            </a:r>
            <a:r>
              <a:rPr lang="es-CL" dirty="0"/>
              <a:t>. </a:t>
            </a:r>
          </a:p>
          <a:p>
            <a:pPr marL="0" indent="0">
              <a:buNone/>
            </a:pPr>
            <a:r>
              <a:rPr lang="es-CL" dirty="0"/>
              <a:t>   El viste unos shorts verdes, </a:t>
            </a:r>
            <a:r>
              <a:rPr lang="es-CL" sz="2000" b="1" u="sng" dirty="0"/>
              <a:t>una polera oscura </a:t>
            </a:r>
            <a:r>
              <a:rPr lang="es-CL" dirty="0"/>
              <a:t>y zapatillas. </a:t>
            </a:r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BA41D02-FD84-4AEE-BF13-26DD4B296F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2790" y="1930400"/>
            <a:ext cx="1435998" cy="1656523"/>
          </a:xfrm>
          <a:prstGeom prst="rect">
            <a:avLst/>
          </a:prstGeom>
        </p:spPr>
      </p:pic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ACAF2D34-E4CD-4D1B-8884-5664B10E5F23}"/>
              </a:ext>
            </a:extLst>
          </p:cNvPr>
          <p:cNvCxnSpPr>
            <a:cxnSpLocks/>
          </p:cNvCxnSpPr>
          <p:nvPr/>
        </p:nvCxnSpPr>
        <p:spPr>
          <a:xfrm>
            <a:off x="5089492" y="2425148"/>
            <a:ext cx="2011018" cy="584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6F609588-37EE-4A0E-8650-89872884A9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2790" y="4903848"/>
            <a:ext cx="1247775" cy="1600200"/>
          </a:xfrm>
          <a:prstGeom prst="rect">
            <a:avLst/>
          </a:prstGeom>
        </p:spPr>
      </p:pic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107B146B-81E3-4282-98CF-7C6155A64054}"/>
              </a:ext>
            </a:extLst>
          </p:cNvPr>
          <p:cNvCxnSpPr>
            <a:cxnSpLocks/>
          </p:cNvCxnSpPr>
          <p:nvPr/>
        </p:nvCxnSpPr>
        <p:spPr>
          <a:xfrm>
            <a:off x="5233610" y="4248654"/>
            <a:ext cx="1722783" cy="951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2005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385</TotalTime>
  <Words>230</Words>
  <Application>Microsoft Office PowerPoint</Application>
  <PresentationFormat>Panorámica</PresentationFormat>
  <Paragraphs>25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</vt:lpstr>
      <vt:lpstr>Wingdings 3</vt:lpstr>
      <vt:lpstr>Faceta</vt:lpstr>
      <vt:lpstr>THE CLOTHES LA ROPA</vt:lpstr>
      <vt:lpstr>Presentación de PowerPoint</vt:lpstr>
      <vt:lpstr> CLOTHES light or dark</vt:lpstr>
      <vt:lpstr>           Clothes are made         of different materials</vt:lpstr>
      <vt:lpstr>                           VOCABULARY</vt:lpstr>
      <vt:lpstr>        Uso del verbo vestir en inglés.                         Wearing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CLOTHES LA ROPA</dc:title>
  <dc:creator>maria soledad benavente massoc</dc:creator>
  <cp:lastModifiedBy>maka</cp:lastModifiedBy>
  <cp:revision>18</cp:revision>
  <dcterms:created xsi:type="dcterms:W3CDTF">2020-03-31T21:43:32Z</dcterms:created>
  <dcterms:modified xsi:type="dcterms:W3CDTF">2020-05-23T02:17:09Z</dcterms:modified>
</cp:coreProperties>
</file>