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1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5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87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70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727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9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90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71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5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2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67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3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01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30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02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52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6877-FD09-46E8-AE08-6C478F5A5BEE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8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5hSPpSuec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CPvqLmt4oN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KCLjdL8g-8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CB62-01E9-4CD8-AF2B-FE600C040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8" y="181458"/>
            <a:ext cx="7123779" cy="1418742"/>
          </a:xfrm>
        </p:spPr>
        <p:txBody>
          <a:bodyPr/>
          <a:lstStyle/>
          <a:p>
            <a:r>
              <a:rPr lang="es-CL" dirty="0"/>
              <a:t>THE NATURAL WORLD</a:t>
            </a:r>
            <a:endParaRPr lang="es-ES" dirty="0"/>
          </a:p>
        </p:txBody>
      </p:sp>
      <p:pic>
        <p:nvPicPr>
          <p:cNvPr id="6" name="Picture 4" descr="Divirtiéndose con los animales: Español e Inglés para niños - App ...">
            <a:extLst>
              <a:ext uri="{FF2B5EF4-FFF2-40B4-BE49-F238E27FC236}">
                <a16:creationId xmlns:a16="http://schemas.microsoft.com/office/drawing/2014/main" id="{C0D77FC0-BA69-4E60-A6DC-E31363347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99" y="1794498"/>
            <a:ext cx="5486400" cy="326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116506C-902F-4081-942B-ED6DD5E5AC69}"/>
              </a:ext>
            </a:extLst>
          </p:cNvPr>
          <p:cNvSpPr/>
          <p:nvPr/>
        </p:nvSpPr>
        <p:spPr>
          <a:xfrm>
            <a:off x="3409399" y="3244334"/>
            <a:ext cx="18473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44E0A0B-3121-4D3C-B796-497454E5F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917616"/>
              </p:ext>
            </p:extLst>
          </p:nvPr>
        </p:nvGraphicFramePr>
        <p:xfrm>
          <a:off x="677863" y="5407378"/>
          <a:ext cx="8596312" cy="530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1891118438"/>
                    </a:ext>
                  </a:extLst>
                </a:gridCol>
              </a:tblGrid>
              <a:tr h="530577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s-CL" sz="1800" u="sng" kern="1400" dirty="0">
                          <a:effectLst/>
                          <a:hlinkClick r:id="rId4"/>
                        </a:rPr>
                        <a:t>https://www.youtube.com/watch?v=CPvqLmt4oNk</a:t>
                      </a:r>
                      <a:endParaRPr lang="es-ES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161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32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CB566-6E6F-426F-AD99-9583860B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404592-40EB-4919-8807-3BD95785B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7F4F15-53E0-4243-82A4-17AFDC357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816638"/>
            <a:ext cx="8352244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02252-87E0-46F9-97EC-2E9F548B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609600"/>
            <a:ext cx="7360356" cy="1298222"/>
          </a:xfrm>
        </p:spPr>
        <p:txBody>
          <a:bodyPr>
            <a:normAutofit fontScale="90000"/>
          </a:bodyPr>
          <a:lstStyle/>
          <a:p>
            <a:r>
              <a:rPr lang="es-CL" sz="6600" dirty="0"/>
              <a:t>DESCRIBING ANIMALS</a:t>
            </a:r>
            <a:br>
              <a:rPr lang="es-CL" sz="6600" dirty="0"/>
            </a:br>
            <a:endParaRPr lang="es-ES" sz="66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29F2C99-3E32-439B-8E04-A215FC17D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4933"/>
            <a:ext cx="8596668" cy="4246429"/>
          </a:xfrm>
        </p:spPr>
        <p:txBody>
          <a:bodyPr>
            <a:norm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301C3A-1C47-427B-ADD5-CD90DFBEC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9" y="3093155"/>
            <a:ext cx="2647950" cy="22383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A869A74-392C-4B0A-8E90-35A5DD18E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86" y="1651197"/>
            <a:ext cx="39719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6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2FF1C51-5A8E-4A1B-80BF-31D21166410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82817" y="383470"/>
            <a:ext cx="4699000" cy="34067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726E90-ED7E-40C6-9A12-2E1FC20DD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770" y="4275666"/>
            <a:ext cx="4118350" cy="242799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4197CED-FD82-4BE7-A495-776170344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120" y="570089"/>
            <a:ext cx="27908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521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</TotalTime>
  <Words>19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Trebuchet MS</vt:lpstr>
      <vt:lpstr>Wingdings 3</vt:lpstr>
      <vt:lpstr>Faceta</vt:lpstr>
      <vt:lpstr>THE NATURAL WORLD</vt:lpstr>
      <vt:lpstr>Presentación de PowerPoint</vt:lpstr>
      <vt:lpstr>DESCRIBING ANIMALS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de los niños.</dc:title>
  <dc:creator>maria soledad benavente massoc</dc:creator>
  <cp:lastModifiedBy>maka</cp:lastModifiedBy>
  <cp:revision>23</cp:revision>
  <dcterms:created xsi:type="dcterms:W3CDTF">2020-03-26T17:57:37Z</dcterms:created>
  <dcterms:modified xsi:type="dcterms:W3CDTF">2020-07-03T02:25:01Z</dcterms:modified>
</cp:coreProperties>
</file>