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6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6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5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3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2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99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9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2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7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5hSPpSuec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9" y="181458"/>
            <a:ext cx="6220668" cy="1418742"/>
          </a:xfrm>
        </p:spPr>
        <p:txBody>
          <a:bodyPr/>
          <a:lstStyle/>
          <a:p>
            <a:r>
              <a:rPr lang="es-CL" sz="6000" b="1" dirty="0"/>
              <a:t>DAILY ROUTINES</a:t>
            </a:r>
            <a:endParaRPr lang="es-ES" sz="6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16506C-902F-4081-942B-ED6DD5E5AC69}"/>
              </a:ext>
            </a:extLst>
          </p:cNvPr>
          <p:cNvSpPr/>
          <p:nvPr/>
        </p:nvSpPr>
        <p:spPr>
          <a:xfrm>
            <a:off x="3409399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4E0A0B-3121-4D3C-B796-497454E5F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25497"/>
              </p:ext>
            </p:extLst>
          </p:nvPr>
        </p:nvGraphicFramePr>
        <p:xfrm>
          <a:off x="677863" y="4301068"/>
          <a:ext cx="8596312" cy="163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891118438"/>
                    </a:ext>
                  </a:extLst>
                </a:gridCol>
              </a:tblGrid>
              <a:tr h="1636888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161452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CE264D7-5CBD-42C7-9A6F-571705BA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24" y="1399634"/>
            <a:ext cx="3248025" cy="28098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FA6DE-5FB9-47F3-94C0-118469A34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53" y="4258294"/>
            <a:ext cx="2523780" cy="27024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5DFAB7-B883-46B2-94E3-2A219AB39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1691759"/>
            <a:ext cx="2695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609599"/>
            <a:ext cx="8003822" cy="1896533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7" y="1048060"/>
            <a:ext cx="8596668" cy="495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</a:t>
            </a: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     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360216-C555-4E1A-9570-0CC5A7CC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8" y="448027"/>
            <a:ext cx="2752725" cy="3162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81B02B-01C6-4BA4-889B-0A933A99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99" y="609599"/>
            <a:ext cx="3438525" cy="3952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07D41E-476C-4D57-8864-CE8C7ED5F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51" y="2709489"/>
            <a:ext cx="1981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A78AA-0BE3-4CD5-8AF6-F808C30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3F97AD-D91B-40F2-87E3-F1DA693BC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95" y="925690"/>
            <a:ext cx="7555372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ías de la semana Póster | escuela gráfico de pared Educativo | niños | A4  o A3 A4 (210x297mm): Amazon.es: Oficina y papelería">
            <a:extLst>
              <a:ext uri="{FF2B5EF4-FFF2-40B4-BE49-F238E27FC236}">
                <a16:creationId xmlns:a16="http://schemas.microsoft.com/office/drawing/2014/main" id="{038E9D02-9374-4F1D-9E1A-06AF331A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4" y="889706"/>
            <a:ext cx="5802488" cy="52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D54A79-641C-4E1C-A43E-EC8B7ACD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738489"/>
            <a:ext cx="8880237" cy="44155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1A09DD-A2B1-4BA2-977D-091AF762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93" y="561975"/>
            <a:ext cx="1762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956CBD-DE31-496E-8403-72225304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14" y="770466"/>
            <a:ext cx="9186685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8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6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Faceta</vt:lpstr>
      <vt:lpstr>DAILY ROUTINES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Berta Donoso</cp:lastModifiedBy>
  <cp:revision>38</cp:revision>
  <dcterms:created xsi:type="dcterms:W3CDTF">2020-03-26T17:57:37Z</dcterms:created>
  <dcterms:modified xsi:type="dcterms:W3CDTF">2020-09-24T12:23:34Z</dcterms:modified>
</cp:coreProperties>
</file>