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56" r:id="rId2"/>
    <p:sldId id="287" r:id="rId3"/>
    <p:sldId id="291" r:id="rId4"/>
    <p:sldId id="292" r:id="rId5"/>
    <p:sldId id="264" r:id="rId6"/>
    <p:sldId id="288" r:id="rId7"/>
    <p:sldId id="293" r:id="rId8"/>
    <p:sldId id="289" r:id="rId9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>
        <p:scale>
          <a:sx n="66" d="100"/>
          <a:sy n="66" d="100"/>
        </p:scale>
        <p:origin x="1506" y="-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24-09-2020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6011" y="5768320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es-CL" dirty="0"/>
              <a:t>Colegio Mineral El Teniente</a:t>
            </a:r>
          </a:p>
          <a:p>
            <a:pPr algn="ctr"/>
            <a:r>
              <a:rPr lang="es-CL" dirty="0"/>
              <a:t>Tercero Básico A – B y C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75656" y="303493"/>
            <a:ext cx="5211688" cy="129857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es-CL" dirty="0"/>
              <a:t>APOYO GUÍA N° 18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21340" y="1916832"/>
            <a:ext cx="79494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/>
              <a:t>EJE TEMÁTICO: GEOMETRÍA</a:t>
            </a:r>
          </a:p>
          <a:p>
            <a:endParaRPr lang="es-CL" sz="2000" dirty="0"/>
          </a:p>
          <a:p>
            <a:pPr algn="just"/>
            <a:r>
              <a:rPr lang="es-CL" sz="2000" b="1" dirty="0"/>
              <a:t>PRIORIZACIÓN CURRICULAR, NIVEL 1: (OA 15): Demostrar que comprende la relación que existe entre figuras 3D y 2D: Construyendo una figura 3D a partir de una red (plantilla); desplegando la figura 3D</a:t>
            </a:r>
          </a:p>
          <a:p>
            <a:endParaRPr lang="es-CL" sz="2000" dirty="0"/>
          </a:p>
          <a:p>
            <a:r>
              <a:rPr lang="es-CL" sz="2000" b="1" u="sng" dirty="0"/>
              <a:t>O A de la clase</a:t>
            </a:r>
            <a:r>
              <a:rPr lang="es-CL" sz="2000" dirty="0"/>
              <a:t>: Identificar relación existente entre figuras 2D y 3D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FIGURAS 2D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7" name="6 CuadroTexto"/>
          <p:cNvSpPr txBox="1"/>
          <p:nvPr/>
        </p:nvSpPr>
        <p:spPr>
          <a:xfrm>
            <a:off x="251520" y="832356"/>
            <a:ext cx="74414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200" dirty="0"/>
              <a:t>Son aquellas que tienen 2 dimensiones:</a:t>
            </a:r>
          </a:p>
          <a:p>
            <a:pPr algn="ctr"/>
            <a:r>
              <a:rPr lang="es-CL" sz="3200" dirty="0"/>
              <a:t>Alto y ancho.</a:t>
            </a:r>
          </a:p>
        </p:txBody>
      </p:sp>
      <p:sp>
        <p:nvSpPr>
          <p:cNvPr id="8" name="7 Triángulo isósceles"/>
          <p:cNvSpPr/>
          <p:nvPr/>
        </p:nvSpPr>
        <p:spPr>
          <a:xfrm>
            <a:off x="1619672" y="2204864"/>
            <a:ext cx="2277237" cy="172819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Paralelogramo"/>
          <p:cNvSpPr/>
          <p:nvPr/>
        </p:nvSpPr>
        <p:spPr>
          <a:xfrm>
            <a:off x="5436096" y="2060848"/>
            <a:ext cx="2376264" cy="1872208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CuadroTexto"/>
          <p:cNvSpPr txBox="1"/>
          <p:nvPr/>
        </p:nvSpPr>
        <p:spPr>
          <a:xfrm>
            <a:off x="1763687" y="4085292"/>
            <a:ext cx="198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ANCHO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835696" y="4454624"/>
            <a:ext cx="17011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683568" y="2146300"/>
            <a:ext cx="288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 L T O </a:t>
            </a: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1007604" y="2146300"/>
            <a:ext cx="36004" cy="21236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5436096" y="4085292"/>
            <a:ext cx="17011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Hexágono"/>
          <p:cNvSpPr/>
          <p:nvPr/>
        </p:nvSpPr>
        <p:spPr>
          <a:xfrm>
            <a:off x="3046322" y="4725144"/>
            <a:ext cx="3240360" cy="1638672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31" name="30 Conector recto de flecha"/>
          <p:cNvCxnSpPr/>
          <p:nvPr/>
        </p:nvCxnSpPr>
        <p:spPr>
          <a:xfrm>
            <a:off x="3131840" y="6597352"/>
            <a:ext cx="32403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>
            <a:off x="5220072" y="2063904"/>
            <a:ext cx="36004" cy="18691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2915816" y="4725144"/>
            <a:ext cx="36004" cy="17075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144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7118176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ELEMENTOS FIGURAS 2D</a:t>
            </a:r>
          </a:p>
        </p:txBody>
      </p:sp>
      <p:pic>
        <p:nvPicPr>
          <p:cNvPr id="2050" name="Picture 2" descr="ELEMENTOS DE LAS FIGURAS GEOMÉTRICAS | MODULO DE MATEMATICAS ADAPTAD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58" r="50954" b="-8658"/>
          <a:stretch/>
        </p:blipFill>
        <p:spPr bwMode="auto">
          <a:xfrm>
            <a:off x="1073303" y="1052736"/>
            <a:ext cx="5298897" cy="2764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2" descr="ELEMENTOS DE LAS FIGURAS GEOMÉTRICAS | MODULO DE MATEMATICAS ADAPTAD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r="954"/>
          <a:stretch/>
        </p:blipFill>
        <p:spPr bwMode="auto">
          <a:xfrm>
            <a:off x="1150550" y="3817015"/>
            <a:ext cx="5144402" cy="268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95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08912" cy="1143000"/>
          </a:xfrm>
        </p:spPr>
        <p:txBody>
          <a:bodyPr/>
          <a:lstStyle/>
          <a:p>
            <a:pPr algn="ctr"/>
            <a:r>
              <a:rPr lang="es-CL" dirty="0"/>
              <a:t>Nombre de polígonos según la cantidad de lados</a:t>
            </a:r>
          </a:p>
        </p:txBody>
      </p:sp>
      <p:pic>
        <p:nvPicPr>
          <p:cNvPr id="5124" name="Picture 4" descr="Los polígono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1" t="17101" r="5468"/>
          <a:stretch/>
        </p:blipFill>
        <p:spPr bwMode="auto">
          <a:xfrm>
            <a:off x="539552" y="1772816"/>
            <a:ext cx="7776864" cy="4188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798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3230" y="177452"/>
            <a:ext cx="7733146" cy="803276"/>
          </a:xfrm>
        </p:spPr>
        <p:txBody>
          <a:bodyPr>
            <a:normAutofit/>
          </a:bodyPr>
          <a:lstStyle/>
          <a:p>
            <a:pPr marL="0" lvl="0" indent="0" algn="l">
              <a:buNone/>
            </a:pPr>
            <a:r>
              <a:rPr lang="es-CL" dirty="0"/>
              <a:t>Figuras 3D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4" name="13 CuadroTexto"/>
          <p:cNvSpPr txBox="1"/>
          <p:nvPr/>
        </p:nvSpPr>
        <p:spPr>
          <a:xfrm>
            <a:off x="231107" y="1124744"/>
            <a:ext cx="79005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dirty="0"/>
              <a:t>Son aquellas que tienen 3 dimensiones:</a:t>
            </a:r>
          </a:p>
          <a:p>
            <a:r>
              <a:rPr lang="es-CL" sz="3200" dirty="0"/>
              <a:t>Alto, ancho y largo o profundidad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827584" y="4149080"/>
            <a:ext cx="198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ANCHO</a:t>
            </a:r>
          </a:p>
        </p:txBody>
      </p:sp>
      <p:cxnSp>
        <p:nvCxnSpPr>
          <p:cNvPr id="18" name="17 Conector recto de flecha"/>
          <p:cNvCxnSpPr/>
          <p:nvPr/>
        </p:nvCxnSpPr>
        <p:spPr>
          <a:xfrm>
            <a:off x="1259633" y="4518412"/>
            <a:ext cx="1368151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683568" y="2146300"/>
            <a:ext cx="288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A L T O </a:t>
            </a:r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1007604" y="2146300"/>
            <a:ext cx="36004" cy="212365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5436096" y="4085292"/>
            <a:ext cx="17011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3131840" y="6597352"/>
            <a:ext cx="324036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5220072" y="2063904"/>
            <a:ext cx="36004" cy="186915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2915816" y="4725144"/>
            <a:ext cx="36004" cy="170757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2" descr="Pirámide cuadrangula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418" y="2201962"/>
            <a:ext cx="1542477" cy="198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9 Conector recto de flecha"/>
          <p:cNvCxnSpPr/>
          <p:nvPr/>
        </p:nvCxnSpPr>
        <p:spPr>
          <a:xfrm flipV="1">
            <a:off x="2528757" y="3640033"/>
            <a:ext cx="603083" cy="6167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 rot="18832562">
            <a:off x="2501104" y="3694429"/>
            <a:ext cx="1656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dirty="0"/>
              <a:t>PROFUNDIDAD O LARGO</a:t>
            </a:r>
          </a:p>
        </p:txBody>
      </p:sp>
      <p:cxnSp>
        <p:nvCxnSpPr>
          <p:cNvPr id="32" name="31 Conector recto de flecha"/>
          <p:cNvCxnSpPr/>
          <p:nvPr/>
        </p:nvCxnSpPr>
        <p:spPr>
          <a:xfrm flipV="1">
            <a:off x="7137268" y="3316342"/>
            <a:ext cx="603083" cy="6167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V="1">
            <a:off x="6534185" y="5847620"/>
            <a:ext cx="603083" cy="61671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 descr="10+ mejores imágenes de Cuerpo geometrico cubo | cuerpo geometrico cubo,  geometrico, forma geométric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2146301"/>
            <a:ext cx="1760825" cy="174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Paralelepípedo Ilustraciones Stock, Vectores, Y Clipart – (640  Ilustraciones Stock)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2" t="11789" r="7839" b="19121"/>
          <a:stretch/>
        </p:blipFill>
        <p:spPr bwMode="auto">
          <a:xfrm>
            <a:off x="3131840" y="4638330"/>
            <a:ext cx="3528392" cy="181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200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3076" name="Picture 4" descr="Matemáticas. 1º Primaria. Tema 8: Partes de los cuerpos geométricos -  YouTub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16" t="27837" b="19664"/>
          <a:stretch/>
        </p:blipFill>
        <p:spPr bwMode="auto">
          <a:xfrm>
            <a:off x="683568" y="1700808"/>
            <a:ext cx="793405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 Título"/>
          <p:cNvSpPr>
            <a:spLocks noGrp="1"/>
          </p:cNvSpPr>
          <p:nvPr>
            <p:ph type="title"/>
          </p:nvPr>
        </p:nvSpPr>
        <p:spPr>
          <a:xfrm>
            <a:off x="827584" y="332656"/>
            <a:ext cx="7118176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ELEMENTOS FIGURAS 3D</a:t>
            </a:r>
          </a:p>
        </p:txBody>
      </p:sp>
    </p:spTree>
    <p:extLst>
      <p:ext uri="{BB962C8B-B14F-4D97-AF65-F5344CB8AC3E}">
        <p14:creationId xmlns:p14="http://schemas.microsoft.com/office/powerpoint/2010/main" val="481001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16632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Nombre de figuras 3D</a:t>
            </a:r>
          </a:p>
        </p:txBody>
      </p:sp>
      <p:pic>
        <p:nvPicPr>
          <p:cNvPr id="6146" name="Picture 2" descr="Formas geométricas 3d - Ficha y juegos GRATIS para casa o en el aula  EDUCAPLANET AP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504" r="27995" b="11616"/>
          <a:stretch/>
        </p:blipFill>
        <p:spPr bwMode="auto">
          <a:xfrm>
            <a:off x="1547664" y="1124744"/>
            <a:ext cx="5683212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ormas geométricas 3d - Ficha y juegos GRATIS para casa o en el aula  EDUCAPLANET APP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43" b="53057"/>
          <a:stretch/>
        </p:blipFill>
        <p:spPr bwMode="auto">
          <a:xfrm rot="10800000">
            <a:off x="134710" y="3573016"/>
            <a:ext cx="8690056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19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1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1705" y="332656"/>
            <a:ext cx="642250" cy="792088"/>
          </a:xfrm>
          <a:prstGeom prst="rect">
            <a:avLst/>
          </a:prstGeom>
        </p:spPr>
      </p:pic>
      <p:sp>
        <p:nvSpPr>
          <p:cNvPr id="23" name="303 Elipse"/>
          <p:cNvSpPr/>
          <p:nvPr/>
        </p:nvSpPr>
        <p:spPr>
          <a:xfrm>
            <a:off x="10148888" y="11880850"/>
            <a:ext cx="49212" cy="4445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s-CL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307975" y="1190079"/>
            <a:ext cx="84659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2000" dirty="0"/>
              <a:t>La </a:t>
            </a:r>
            <a:r>
              <a:rPr lang="es-CL" sz="2000" b="1" dirty="0"/>
              <a:t>red</a:t>
            </a:r>
            <a:r>
              <a:rPr lang="es-CL" sz="2000" dirty="0"/>
              <a:t> de un cuerpo </a:t>
            </a:r>
            <a:r>
              <a:rPr lang="es-CL" sz="2000" b="1" dirty="0"/>
              <a:t>geométrico</a:t>
            </a:r>
            <a:r>
              <a:rPr lang="es-CL" sz="2000" dirty="0"/>
              <a:t> es un conjunto de líneas que determinan diversas figuras planas (caras) que al recortar y armar la </a:t>
            </a:r>
            <a:r>
              <a:rPr lang="es-CL" sz="2000" b="1" dirty="0"/>
              <a:t>red</a:t>
            </a:r>
            <a:r>
              <a:rPr lang="es-CL" sz="2000" dirty="0"/>
              <a:t> convenientemente, obtenemos el cuerpo </a:t>
            </a:r>
            <a:r>
              <a:rPr lang="es-CL" sz="2000" b="1" dirty="0"/>
              <a:t>geométrico</a:t>
            </a:r>
            <a:r>
              <a:rPr lang="es-CL" sz="2000" dirty="0"/>
              <a:t>.</a:t>
            </a:r>
          </a:p>
        </p:txBody>
      </p:sp>
      <p:sp>
        <p:nvSpPr>
          <p:cNvPr id="6" name="AutoShape 2" descr="Niño de dibujos animados acostado y leyendo un libro | Vector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5" name="1 Título"/>
          <p:cNvSpPr txBox="1">
            <a:spLocks/>
          </p:cNvSpPr>
          <p:nvPr/>
        </p:nvSpPr>
        <p:spPr>
          <a:xfrm>
            <a:off x="223230" y="177452"/>
            <a:ext cx="7733146" cy="803276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rm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l">
              <a:buFont typeface="Georgia" pitchFamily="18" charset="0"/>
              <a:buNone/>
            </a:pPr>
            <a:r>
              <a:rPr lang="es-CL" dirty="0"/>
              <a:t>Red de Cuerpo Geométrico</a:t>
            </a:r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830" y="5301208"/>
            <a:ext cx="11906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708920"/>
            <a:ext cx="1538362" cy="1778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306818" y="5396457"/>
            <a:ext cx="1419225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564904"/>
            <a:ext cx="1429786" cy="190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680" y="5301208"/>
            <a:ext cx="962025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3889" y="2623932"/>
            <a:ext cx="1454113" cy="1956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19 CuadroTexto"/>
          <p:cNvSpPr txBox="1"/>
          <p:nvPr/>
        </p:nvSpPr>
        <p:spPr>
          <a:xfrm>
            <a:off x="223230" y="2394924"/>
            <a:ext cx="8465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2000" dirty="0"/>
              <a:t>La </a:t>
            </a:r>
            <a:r>
              <a:rPr lang="es-CL" sz="2000" b="1" dirty="0"/>
              <a:t>red</a:t>
            </a:r>
            <a:r>
              <a:rPr lang="es-CL" sz="2000" dirty="0"/>
              <a:t> de un cuerpo </a:t>
            </a:r>
            <a:r>
              <a:rPr lang="es-CL" sz="2000" b="1" dirty="0"/>
              <a:t>geométrico</a:t>
            </a:r>
            <a:r>
              <a:rPr lang="es-CL" sz="2000" dirty="0"/>
              <a:t> :</a:t>
            </a:r>
          </a:p>
        </p:txBody>
      </p:sp>
      <p:sp>
        <p:nvSpPr>
          <p:cNvPr id="21" name="20 CuadroTexto"/>
          <p:cNvSpPr txBox="1"/>
          <p:nvPr/>
        </p:nvSpPr>
        <p:spPr>
          <a:xfrm>
            <a:off x="223230" y="4910651"/>
            <a:ext cx="8465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CL" sz="2000" dirty="0"/>
              <a:t>Cuerpo </a:t>
            </a:r>
            <a:r>
              <a:rPr lang="es-CL" sz="2000" b="1" dirty="0"/>
              <a:t>geométrico</a:t>
            </a:r>
            <a:r>
              <a:rPr lang="es-CL" sz="2000" dirty="0"/>
              <a:t> que forma:</a:t>
            </a:r>
          </a:p>
        </p:txBody>
      </p:sp>
    </p:spTree>
    <p:extLst>
      <p:ext uri="{BB962C8B-B14F-4D97-AF65-F5344CB8AC3E}">
        <p14:creationId xmlns:p14="http://schemas.microsoft.com/office/powerpoint/2010/main" val="745757975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1331</TotalTime>
  <Words>197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Calibri</vt:lpstr>
      <vt:lpstr>Georgia</vt:lpstr>
      <vt:lpstr>Trebuchet MS</vt:lpstr>
      <vt:lpstr>Transmisión de listas</vt:lpstr>
      <vt:lpstr>APOYO GUÍA N° 18</vt:lpstr>
      <vt:lpstr>FIGURAS 2D</vt:lpstr>
      <vt:lpstr>ELEMENTOS FIGURAS 2D</vt:lpstr>
      <vt:lpstr>Nombre de polígonos según la cantidad de lados</vt:lpstr>
      <vt:lpstr>Figuras 3D</vt:lpstr>
      <vt:lpstr>ELEMENTOS FIGURAS 3D</vt:lpstr>
      <vt:lpstr>Nombre de figuras 3D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Berta Donoso</cp:lastModifiedBy>
  <cp:revision>89</cp:revision>
  <dcterms:created xsi:type="dcterms:W3CDTF">2020-03-26T01:06:58Z</dcterms:created>
  <dcterms:modified xsi:type="dcterms:W3CDTF">2020-09-24T12:41:02Z</dcterms:modified>
</cp:coreProperties>
</file>