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19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687DA8-116A-4B1A-95ED-A17CFDEF84C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74924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20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1054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 Mineral El Teniente</a:t>
            </a:r>
          </a:p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 año Básico A – B y C</a:t>
            </a:r>
          </a:p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Maritza Medina Silva</a:t>
            </a:r>
            <a:endParaRPr lang="es-CL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484784"/>
            <a:ext cx="8165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Datos y Probabilidades</a:t>
            </a:r>
            <a:endParaRPr lang="es-CL" sz="2400" dirty="0"/>
          </a:p>
          <a:p>
            <a:r>
              <a:rPr lang="es-CL" sz="2400" b="1" dirty="0"/>
              <a:t>PRIORIZACIÓN CURRICULAR, NIVEL 1: (OA 25): Construir, leer e interpretar pictogramas y gráficos de barra simple con escala, en base a información recolectada o dada</a:t>
            </a:r>
            <a:r>
              <a:rPr lang="es-CL" sz="2400" b="1" dirty="0" smtClean="0"/>
              <a:t>.</a:t>
            </a:r>
          </a:p>
          <a:p>
            <a:endParaRPr lang="es-CL" sz="2400" dirty="0"/>
          </a:p>
          <a:p>
            <a:r>
              <a:rPr lang="es-CL" sz="2400" b="1" u="sng" dirty="0"/>
              <a:t>O A de la clase</a:t>
            </a:r>
            <a:r>
              <a:rPr lang="es-CL" sz="2400" dirty="0"/>
              <a:t>: Elaborar pictogramas y gráficos de barra para representar una serie de datos</a:t>
            </a:r>
          </a:p>
          <a:p>
            <a:r>
              <a:rPr lang="es-CL" sz="2400" dirty="0"/>
              <a:t>	</a:t>
            </a:r>
            <a:endParaRPr lang="es-CL" sz="2400" dirty="0" smtClean="0"/>
          </a:p>
          <a:p>
            <a:r>
              <a:rPr lang="es-CL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ño y niña hablando en clase hablando | Vector Prem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9"/>
          <a:stretch/>
        </p:blipFill>
        <p:spPr bwMode="auto">
          <a:xfrm>
            <a:off x="0" y="1700808"/>
            <a:ext cx="2721416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CL" sz="3600" dirty="0" smtClean="0"/>
              <a:t>?</a:t>
            </a:r>
            <a:endParaRPr lang="es-CL" sz="36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1834895" y="116632"/>
            <a:ext cx="5235136" cy="883698"/>
          </a:xfrm>
          <a:prstGeom prst="wedgeRoundRectCallout">
            <a:avLst>
              <a:gd name="adj1" fmla="val -56109"/>
              <a:gd name="adj2" fmla="val 17104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¿qué es un pictograma?</a:t>
            </a:r>
            <a:endParaRPr lang="es-CL" sz="3600" dirty="0"/>
          </a:p>
        </p:txBody>
      </p:sp>
      <p:sp>
        <p:nvSpPr>
          <p:cNvPr id="12" name="AutoShape 8" descr="Pictogr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3" name="AutoShape 10" descr="Pictogra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Niño y niña hablando en clase hablando | Vector Prem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1"/>
          <a:stretch/>
        </p:blipFill>
        <p:spPr bwMode="auto">
          <a:xfrm>
            <a:off x="6398972" y="3068960"/>
            <a:ext cx="2781540" cy="359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Llamada rectangular redondeada"/>
          <p:cNvSpPr/>
          <p:nvPr/>
        </p:nvSpPr>
        <p:spPr>
          <a:xfrm>
            <a:off x="3419872" y="2348880"/>
            <a:ext cx="3168352" cy="1872208"/>
          </a:xfrm>
          <a:prstGeom prst="wedgeRoundRectCallout">
            <a:avLst>
              <a:gd name="adj1" fmla="val 44584"/>
              <a:gd name="adj2" fmla="val 861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Un </a:t>
            </a:r>
            <a:r>
              <a:rPr lang="es-CL" b="1" dirty="0"/>
              <a:t>pictograma</a:t>
            </a:r>
            <a:r>
              <a:rPr lang="es-CL" dirty="0"/>
              <a:t> es un tipo de gráfico cuya información </a:t>
            </a:r>
            <a:r>
              <a:rPr lang="es-CL" dirty="0" smtClean="0"/>
              <a:t>se representa </a:t>
            </a:r>
            <a:r>
              <a:rPr lang="es-CL" dirty="0"/>
              <a:t>a través de dibujos.</a:t>
            </a:r>
          </a:p>
        </p:txBody>
      </p:sp>
    </p:spTree>
    <p:extLst>
      <p:ext uri="{BB962C8B-B14F-4D97-AF65-F5344CB8AC3E}">
        <p14:creationId xmlns:p14="http://schemas.microsoft.com/office/powerpoint/2010/main" val="30372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78" y="1125604"/>
            <a:ext cx="5869363" cy="397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08680" y="116632"/>
            <a:ext cx="7239000" cy="660688"/>
          </a:xfrm>
        </p:spPr>
        <p:txBody>
          <a:bodyPr/>
          <a:lstStyle/>
          <a:p>
            <a:r>
              <a:rPr lang="es-CL" dirty="0" smtClean="0"/>
              <a:t>PICTOGRAMA</a:t>
            </a:r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7038185" y="3743692"/>
            <a:ext cx="1944216" cy="124282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Nos </a:t>
            </a:r>
            <a:r>
              <a:rPr lang="es-CL" dirty="0" smtClean="0"/>
              <a:t>señala</a:t>
            </a:r>
            <a:r>
              <a:rPr lang="es-CL" dirty="0" smtClean="0"/>
              <a:t> </a:t>
            </a:r>
            <a:r>
              <a:rPr lang="es-CL" dirty="0" smtClean="0"/>
              <a:t>que </a:t>
            </a:r>
            <a:r>
              <a:rPr lang="es-CL" dirty="0" smtClean="0"/>
              <a:t>cantidad representa cada imagen</a:t>
            </a:r>
            <a:endParaRPr lang="es-CL" dirty="0"/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6234942" y="4365104"/>
            <a:ext cx="768718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666956" y="5445224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Debemos contar cada carita por 4, así que 20 personas prefieren el asado</a:t>
            </a:r>
            <a:endParaRPr lang="es-CL" dirty="0"/>
          </a:p>
        </p:txBody>
      </p:sp>
      <p:sp>
        <p:nvSpPr>
          <p:cNvPr id="2" name="AutoShape 2" descr="Pictograma y Moda | Una mezcla perfecta Estadística - Fís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1259632" y="4797152"/>
            <a:ext cx="0" cy="64807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899592" y="4365104"/>
            <a:ext cx="648072" cy="43204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8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30+ mejores imágenes de Niña en 2020 | niños, dibujos para niños, dibuj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84"/>
          <a:stretch/>
        </p:blipFill>
        <p:spPr bwMode="auto">
          <a:xfrm>
            <a:off x="64059" y="5282324"/>
            <a:ext cx="1358718" cy="134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13492" y="332656"/>
            <a:ext cx="7239000" cy="660688"/>
          </a:xfrm>
        </p:spPr>
        <p:txBody>
          <a:bodyPr/>
          <a:lstStyle/>
          <a:p>
            <a:r>
              <a:rPr lang="es-CL" dirty="0" smtClean="0"/>
              <a:t>Gráfico de barras</a:t>
            </a:r>
            <a:endParaRPr lang="es-CL" dirty="0"/>
          </a:p>
        </p:txBody>
      </p:sp>
      <p:pic>
        <p:nvPicPr>
          <p:cNvPr id="3076" name="Picture 4" descr="8 mejores imágenes de Diagrama de barras | diagrama de barras, matematicas,  bar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1504"/>
            <a:ext cx="51467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1811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Llamada rectangular redondeada"/>
          <p:cNvSpPr/>
          <p:nvPr/>
        </p:nvSpPr>
        <p:spPr>
          <a:xfrm>
            <a:off x="5148064" y="116632"/>
            <a:ext cx="2520280" cy="1419225"/>
          </a:xfrm>
          <a:prstGeom prst="wedgeRoundRectCallout">
            <a:avLst>
              <a:gd name="adj1" fmla="val 60801"/>
              <a:gd name="adj2" fmla="val -255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 llamamos Gráfico de barras porque está hecho con barras</a:t>
            </a:r>
            <a:endParaRPr lang="es-CL" dirty="0"/>
          </a:p>
        </p:txBody>
      </p:sp>
      <p:cxnSp>
        <p:nvCxnSpPr>
          <p:cNvPr id="11" name="10 Conector recto de flecha"/>
          <p:cNvCxnSpPr>
            <a:stCxn id="7" idx="2"/>
          </p:cNvCxnSpPr>
          <p:nvPr/>
        </p:nvCxnSpPr>
        <p:spPr>
          <a:xfrm flipH="1">
            <a:off x="4283968" y="1535857"/>
            <a:ext cx="2124236" cy="2283859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3"/>
          <a:stretch/>
        </p:blipFill>
        <p:spPr bwMode="auto">
          <a:xfrm flipH="1">
            <a:off x="7406639" y="5010241"/>
            <a:ext cx="1353100" cy="161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Llamada rectangular redondeada"/>
          <p:cNvSpPr/>
          <p:nvPr/>
        </p:nvSpPr>
        <p:spPr>
          <a:xfrm>
            <a:off x="6660233" y="1535857"/>
            <a:ext cx="2333228" cy="3117279"/>
          </a:xfrm>
          <a:prstGeom prst="wedgeRoundRectCallout">
            <a:avLst>
              <a:gd name="adj1" fmla="val 17926"/>
              <a:gd name="adj2" fmla="val 6228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tamaño de cada barra dependerá de la cantidad que representa. Por ejemplo, La barra roja llega al 20 porque hay 20 alumnos que prefieren el futbol</a:t>
            </a:r>
            <a:endParaRPr lang="es-CL" dirty="0"/>
          </a:p>
        </p:txBody>
      </p:sp>
      <p:sp>
        <p:nvSpPr>
          <p:cNvPr id="18" name="17 Llamada rectangular redondeada"/>
          <p:cNvSpPr/>
          <p:nvPr/>
        </p:nvSpPr>
        <p:spPr>
          <a:xfrm>
            <a:off x="1928732" y="5817056"/>
            <a:ext cx="4261596" cy="709613"/>
          </a:xfrm>
          <a:prstGeom prst="wedgeRoundRectCallout">
            <a:avLst>
              <a:gd name="adj1" fmla="val -67212"/>
              <a:gd name="adj2" fmla="val -395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Cada barra representa </a:t>
            </a:r>
            <a:r>
              <a:rPr lang="es-CL" dirty="0" smtClean="0"/>
              <a:t>un dato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07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Construir un gráfico de Barras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44291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444208" y="692696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Título señala que información entrega el gráfico</a:t>
            </a:r>
            <a:endParaRPr lang="es-CL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4319972" y="1052736"/>
            <a:ext cx="2124236" cy="64807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033286" y="5805264"/>
            <a:ext cx="374441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Cada barra debe llevar el nombre </a:t>
            </a:r>
            <a:r>
              <a:rPr lang="es-CL" dirty="0" smtClean="0"/>
              <a:t>del dato que </a:t>
            </a:r>
            <a:r>
              <a:rPr lang="es-CL" dirty="0" smtClean="0"/>
              <a:t>representa</a:t>
            </a:r>
            <a:endParaRPr lang="es-CL" dirty="0"/>
          </a:p>
        </p:txBody>
      </p:sp>
      <p:sp>
        <p:nvSpPr>
          <p:cNvPr id="7" name="6 Rectángulo redondeado"/>
          <p:cNvSpPr/>
          <p:nvPr/>
        </p:nvSpPr>
        <p:spPr>
          <a:xfrm>
            <a:off x="1907704" y="5301208"/>
            <a:ext cx="504056" cy="3493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 redondeado"/>
          <p:cNvSpPr/>
          <p:nvPr/>
        </p:nvSpPr>
        <p:spPr>
          <a:xfrm>
            <a:off x="2699792" y="5301208"/>
            <a:ext cx="504056" cy="3493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 redondeado"/>
          <p:cNvSpPr/>
          <p:nvPr/>
        </p:nvSpPr>
        <p:spPr>
          <a:xfrm>
            <a:off x="3563888" y="5305918"/>
            <a:ext cx="504056" cy="34932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 redondeado"/>
          <p:cNvSpPr/>
          <p:nvPr/>
        </p:nvSpPr>
        <p:spPr>
          <a:xfrm>
            <a:off x="4355976" y="5301208"/>
            <a:ext cx="504056" cy="3493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Rectángulo redondeado"/>
          <p:cNvSpPr/>
          <p:nvPr/>
        </p:nvSpPr>
        <p:spPr>
          <a:xfrm>
            <a:off x="5130062" y="5301208"/>
            <a:ext cx="504056" cy="3493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Vector A La Niña Linda Que Sube Para Arriba La Escalera Y Que Sostiene  Dibujos Pequeño Constructor Del Vector Ilustración del Vector - Ilustración  de escalera, linda: 10343658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8" r="22955"/>
          <a:stretch/>
        </p:blipFill>
        <p:spPr bwMode="auto">
          <a:xfrm>
            <a:off x="6005849" y="2420888"/>
            <a:ext cx="1234348" cy="239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1475656" y="3068960"/>
            <a:ext cx="468052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4098" idx="1"/>
          </p:cNvCxnSpPr>
          <p:nvPr/>
        </p:nvCxnSpPr>
        <p:spPr>
          <a:xfrm>
            <a:off x="1475656" y="3650382"/>
            <a:ext cx="3528392" cy="4135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Llamada rectangular redondeada"/>
          <p:cNvSpPr/>
          <p:nvPr/>
        </p:nvSpPr>
        <p:spPr>
          <a:xfrm>
            <a:off x="7240197" y="1916832"/>
            <a:ext cx="1652283" cy="1733550"/>
          </a:xfrm>
          <a:prstGeom prst="wedgeRoundRectCallout">
            <a:avLst>
              <a:gd name="adj1" fmla="val -66029"/>
              <a:gd name="adj2" fmla="val -851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La barra se eleva justo hasta la altura que representa</a:t>
            </a:r>
            <a:endParaRPr lang="es-CL" dirty="0"/>
          </a:p>
        </p:txBody>
      </p:sp>
      <p:pic>
        <p:nvPicPr>
          <p:cNvPr id="1028" name="Picture 4" descr="Feliz niña niño lindo dibujar sobre lienzo | Vector Premiu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9" r="12327" b="7346"/>
          <a:stretch/>
        </p:blipFill>
        <p:spPr bwMode="auto">
          <a:xfrm flipH="1">
            <a:off x="376576" y="4283483"/>
            <a:ext cx="1158240" cy="174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22 Conector recto de flecha"/>
          <p:cNvCxnSpPr/>
          <p:nvPr/>
        </p:nvCxnSpPr>
        <p:spPr>
          <a:xfrm flipV="1">
            <a:off x="1835696" y="1628800"/>
            <a:ext cx="0" cy="360878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78348"/>
            <a:ext cx="1120435" cy="142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Llamada rectangular redondeada"/>
          <p:cNvSpPr/>
          <p:nvPr/>
        </p:nvSpPr>
        <p:spPr>
          <a:xfrm>
            <a:off x="7454270" y="3763741"/>
            <a:ext cx="1438210" cy="2687853"/>
          </a:xfrm>
          <a:prstGeom prst="wedgeRoundRectCallout">
            <a:avLst>
              <a:gd name="adj1" fmla="val -74129"/>
              <a:gd name="adj2" fmla="val -92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titulo del Eje Horizontal </a:t>
            </a:r>
            <a:endParaRPr lang="es-CL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835696" y="5157192"/>
            <a:ext cx="44644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Llamada rectangular redondeada"/>
          <p:cNvSpPr/>
          <p:nvPr/>
        </p:nvSpPr>
        <p:spPr>
          <a:xfrm>
            <a:off x="73958" y="2159977"/>
            <a:ext cx="1329690" cy="1490621"/>
          </a:xfrm>
          <a:prstGeom prst="wedgeRoundRectCallout">
            <a:avLst>
              <a:gd name="adj1" fmla="val 20893"/>
              <a:gd name="adj2" fmla="val 891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Eje Vertical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37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Premium | Pareja de niños hablando entre ello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91" t="13408" r="2780" b="10334"/>
          <a:stretch/>
        </p:blipFill>
        <p:spPr bwMode="auto">
          <a:xfrm flipH="1">
            <a:off x="29736" y="3284984"/>
            <a:ext cx="3188572" cy="337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043608" y="332656"/>
            <a:ext cx="6624736" cy="2664296"/>
          </a:xfrm>
          <a:prstGeom prst="wedgeRoundRectCallout">
            <a:avLst>
              <a:gd name="adj1" fmla="val -42917"/>
              <a:gd name="adj2" fmla="val 733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AHORA ES TURNO DE RESOLVER LA GUÍA DE TRABAJO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Recuerda trabajar en tu texto de estudio las páginas </a:t>
            </a:r>
            <a:r>
              <a:rPr lang="es-CL" b="1" u="sng" dirty="0"/>
              <a:t>236 a </a:t>
            </a:r>
            <a:r>
              <a:rPr lang="es-CL" b="1" u="sng" dirty="0" smtClean="0"/>
              <a:t>241.</a:t>
            </a:r>
            <a:r>
              <a:rPr lang="es-CL" b="1" dirty="0" smtClean="0"/>
              <a:t>   </a:t>
            </a:r>
          </a:p>
          <a:p>
            <a:pPr algn="ctr"/>
            <a:r>
              <a:rPr lang="es-CL" b="1" dirty="0" smtClean="0"/>
              <a:t>Si tienes dudas puedes comunicarte al  correo que aparece en tu guía o al WHATSAPP +56 9 6419 2995</a:t>
            </a:r>
            <a:endParaRPr lang="es-CL" dirty="0"/>
          </a:p>
        </p:txBody>
      </p:sp>
      <p:pic>
        <p:nvPicPr>
          <p:cNvPr id="2052" name="Picture 4" descr="Vector Gratis | Niños trabajando en la computadora portát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06074"/>
            <a:ext cx="4887024" cy="335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0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3448</TotalTime>
  <Words>235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APOYO GUÍA N° 20</vt:lpstr>
      <vt:lpstr>?</vt:lpstr>
      <vt:lpstr>PICTOGRAMA</vt:lpstr>
      <vt:lpstr>Gráfico de barras</vt:lpstr>
      <vt:lpstr>Construir un gráfico de Barras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150</cp:revision>
  <dcterms:created xsi:type="dcterms:W3CDTF">2020-03-26T01:06:58Z</dcterms:created>
  <dcterms:modified xsi:type="dcterms:W3CDTF">2020-11-04T15:08:55Z</dcterms:modified>
</cp:coreProperties>
</file>