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75" r:id="rId4"/>
    <p:sldId id="276" r:id="rId5"/>
    <p:sldId id="274" r:id="rId6"/>
    <p:sldId id="271" r:id="rId7"/>
    <p:sldId id="273" r:id="rId8"/>
    <p:sldId id="262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81" autoAdjust="0"/>
    <p:restoredTop sz="94660"/>
  </p:normalViewPr>
  <p:slideViewPr>
    <p:cSldViewPr>
      <p:cViewPr>
        <p:scale>
          <a:sx n="70" d="100"/>
          <a:sy n="70" d="100"/>
        </p:scale>
        <p:origin x="-143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8BF4F9-E6C8-4BD9-9E72-4B7421BE76E5}" type="datetimeFigureOut">
              <a:rPr lang="es-CL" smtClean="0"/>
              <a:pPr/>
              <a:t>18-10-2020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A6F84A-966E-4A8F-9C9C-29FCB67EA8F4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1742302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267744" y="3356992"/>
            <a:ext cx="583264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 </a:t>
            </a:r>
            <a:r>
              <a:rPr lang="es-E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Música </a:t>
            </a:r>
            <a:r>
              <a:rPr lang="es-ES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s-ES" sz="2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3°A,B,C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N°19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439825" y="859223"/>
            <a:ext cx="2762916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6051279" y="969134"/>
            <a:ext cx="2845778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247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2" y="242187"/>
            <a:ext cx="8568952" cy="620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712473" y="1299668"/>
            <a:ext cx="7127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Objetivo: Unidad 3  nivel 1</a:t>
            </a:r>
            <a:r>
              <a:rPr lang="es-CL" dirty="0" smtClean="0"/>
              <a:t>: </a:t>
            </a:r>
            <a:r>
              <a:rPr lang="es-CL" dirty="0" smtClean="0"/>
              <a:t> </a:t>
            </a:r>
            <a:r>
              <a:rPr lang="es-419" dirty="0"/>
              <a:t>Cantar (al unísono y cánones simples, entre otros).</a:t>
            </a:r>
            <a:r>
              <a:rPr lang="es-CL" b="1" dirty="0"/>
              <a:t> 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115616" y="37170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2411760" y="90872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1" name="10 Rectángulo"/>
          <p:cNvSpPr/>
          <p:nvPr/>
        </p:nvSpPr>
        <p:spPr>
          <a:xfrm>
            <a:off x="1043608" y="4437112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12" name="11 Rectángulo"/>
          <p:cNvSpPr/>
          <p:nvPr/>
        </p:nvSpPr>
        <p:spPr>
          <a:xfrm>
            <a:off x="1259632" y="4462721"/>
            <a:ext cx="6818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Participan en una variedad de cantos, juegos y versos rítmicos de diversos orígenes.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352928" cy="572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61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7488832" cy="56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8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Dibujo de Anillo de boda pintado por en Dibujos.net el día 13-10-15 a las  02:29:35. Imprime, pinta o colorea tus propios dibujo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Dibujo de Anillo de boda pintado por en Dibujos.net el día 13-10-15 a las  02:29:35. Imprime, pinta o colorea tus propios dibujos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932040" cy="335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65327"/>
            <a:ext cx="4355976" cy="483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4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524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924944"/>
            <a:ext cx="53816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72778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0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4" b="31748"/>
          <a:stretch>
            <a:fillRect/>
          </a:stretch>
        </p:blipFill>
        <p:spPr bwMode="auto">
          <a:xfrm>
            <a:off x="323528" y="332656"/>
            <a:ext cx="635182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15208" y="119675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323527" y="2967335"/>
            <a:ext cx="8424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s-E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Muy bien  </a:t>
            </a:r>
            <a:r>
              <a:rPr lang="es-E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puedes escuchar y canciones de Fiestas  tradicionales de nuestro país  </a:t>
            </a:r>
          </a:p>
          <a:p>
            <a:pPr algn="ctr"/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7 Corazón"/>
          <p:cNvSpPr/>
          <p:nvPr/>
        </p:nvSpPr>
        <p:spPr>
          <a:xfrm>
            <a:off x="3347864" y="4581128"/>
            <a:ext cx="2592288" cy="1944216"/>
          </a:xfrm>
          <a:prstGeom prst="hear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29946" y="890136"/>
            <a:ext cx="6818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-Participan en una variedad de cantos, juegos y versos rítmicos de diversos orígenes.</a:t>
            </a:r>
          </a:p>
          <a:p>
            <a:endParaRPr lang="es-41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2307</TotalTime>
  <Words>67</Words>
  <Application>Microsoft Office PowerPoint</Application>
  <PresentationFormat>Presentación en pantalla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Mona</dc:creator>
  <cp:lastModifiedBy>Dayson</cp:lastModifiedBy>
  <cp:revision>105</cp:revision>
  <dcterms:created xsi:type="dcterms:W3CDTF">2020-03-26T16:39:01Z</dcterms:created>
  <dcterms:modified xsi:type="dcterms:W3CDTF">2020-10-19T02:46:50Z</dcterms:modified>
</cp:coreProperties>
</file>