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72C66-2113-46C0-B988-F6FC2F559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603859-3FE3-441E-81B3-5A1C01957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65E905-DBAA-4610-A14F-1311404D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E3838-8987-46F0-AFDF-BAB4558A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093135-3AFC-4772-A3B3-DD967293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57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6DA08-C0BC-4AEB-80C2-8A7B177E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355CBA-5086-4F33-9572-1B891E1D9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E5EA4C-9DEE-4FB7-8BC7-82BA5DC4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58547-8913-423C-8B9B-37B9350D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869A-9075-4A90-8C57-7F20857E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345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272BDE-9A07-48F9-97E2-A518C9F8C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EF0440-6ED4-45F2-8A12-F34E9B5C0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C1B392-DC99-4700-838E-FD5DCD7F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5D0EE1-E581-480B-8674-F3B02966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C7C626-5DD3-4F7E-B6DB-8F2E34F5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033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E65E9-E27C-4CDE-9577-9778B827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ADA214-C885-4B12-84D5-53A0D5C4D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238145-4769-4FEF-A906-28566735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7EE8AF-6200-4959-9176-AAD64EB4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ED2116-FA7A-456E-95A4-B102C909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67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73150-6D17-4B6A-89AC-536D88AA1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D7D53C-1C1A-4211-8789-91A456746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C6370-C9D8-413C-9BAB-EA9EC85D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12A3DC-E559-4739-89A0-6630BF31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7C127A-79EA-4B88-8E32-A9FCD701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36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7D94B-EFEC-4E4B-B475-F1698846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D2A4BA-8D1D-40FD-9735-E278934A7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13D1BE-A1E7-478F-9AD0-1356C56B1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4DAC3C-0740-4E18-B003-FF041A70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D19940-7CC9-4719-978A-0BB93885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620418-E164-4DAF-97C0-A7534C02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995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90F4F-F3D8-4284-97B2-49E1417E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34F80E-F5F7-496A-8660-2E695584A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20CA95-0E0F-4F8E-8483-90108B3DC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DE759E-3C8A-4FF1-9D1B-22305EAB1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9467A0-5F71-4CD7-A272-9E6E4E764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18EE08-DBCF-42C0-8AFC-D8AEA9CA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B88AC2-1D8C-4303-B990-E6F34779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53D5F1-C7D5-4DC8-9201-4FF2678D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351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172BA-CA1D-4096-A46D-08CD68C2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7F528A-B7F6-4C05-AB9B-A2A8A5AC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0F8A39-1C85-48B4-A93E-B74844D72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E35AD2-5DA5-4578-A82F-5ACD0BE2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30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1E5E58-82B7-48D5-AFC7-490749BC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2495E0-1622-469D-AFEB-AC0A18B0D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821A0A-F9DB-41FF-9C4B-79CFB8A1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900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710E9-C2E2-4C98-B8BC-AE10D0A3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4530A6-7217-444F-8F6F-8C2BDE65C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6B6A9D-6098-426A-A099-2E11BD6C7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5FDC5A-8781-4F81-935A-06623942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C700F1-B6BB-48EA-9FEF-3B5B489E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CC6AD1-69CE-47E7-B440-C5065D21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94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8F718-71A0-467A-A4EF-CBDE718C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AAFA65-FCCA-4D6E-87E0-FEF711D7D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EB0757-31FB-4EDC-89D1-73B507579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BD5B69-658D-4AF2-989D-4EB9C2B4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5C77D2-ED72-4A46-8475-A1629432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EDBA14-D6CD-42D5-8B9E-2E317746F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73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0011E6-2DF5-4C73-8263-3BC571B66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9F94DC-24BC-41CA-B4BA-588A7858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79A40C-E26C-4485-9A6D-3DE6202C8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2C22-F706-4879-9953-430FD66D37B1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E95840-C507-48BB-8668-54122DAC9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FC5549-0785-4068-9049-E2B1BB0D1A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6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966E5-0093-40AC-B7E5-E7E694E8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 Lee el cuento BICHO RARO BUSCA AMIGO                </a:t>
            </a:r>
            <a:br>
              <a:rPr lang="es-CL" dirty="0"/>
            </a:br>
            <a:r>
              <a:rPr lang="es-CL" sz="1800" dirty="0"/>
              <a:t>Autor: Eva María Rodríguez                     CUENTO SOBRE LA EMPATIA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7762A5B-FF28-4393-A55E-9DDC62B93F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6533" y="1836386"/>
            <a:ext cx="7834489" cy="465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6FA713B-3DC7-4CF7-AA4F-EC0633B9D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Había una vez…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DAD3F41-106B-4334-94B7-407C2265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 un lugar donde vivían todo tipo de criaturas fantásticas. Había hadas, brujas, brujos, </a:t>
            </a:r>
            <a:r>
              <a:rPr lang="es-MX" dirty="0" err="1"/>
              <a:t>trolls</a:t>
            </a:r>
            <a:r>
              <a:rPr lang="es-MX" dirty="0"/>
              <a:t>, magos, magas, dragones, gnomos, enanitos, elfos y cualquier otro ser imaginable.</a:t>
            </a:r>
          </a:p>
          <a:p>
            <a:endParaRPr lang="es-MX" dirty="0"/>
          </a:p>
          <a:p>
            <a:r>
              <a:rPr lang="es-MX" dirty="0"/>
              <a:t>Un día apareció por allí un ser verde y peludo, con grandes orejas y diminutos pies, con dos antenas en las que, al parecer, tenía el sentido del olfato.</a:t>
            </a:r>
          </a:p>
          <a:p>
            <a:endParaRPr lang="es-MX" dirty="0"/>
          </a:p>
          <a:p>
            <a:r>
              <a:rPr lang="es-MX" dirty="0"/>
              <a:t>Nadie le hacía caso, y eso que él se metía entre los demás seres, a ver si alguien le decía algo. Pero nada, todo el mundo se volvía hacia otro lado, sin prestarle atención.</a:t>
            </a:r>
          </a:p>
          <a:p>
            <a:endParaRPr lang="es-MX" dirty="0"/>
          </a:p>
          <a:p>
            <a:r>
              <a:rPr lang="es-MX" dirty="0"/>
              <a:t>Un día, este ser verde y peludo se puso un poco pesado y terminó cansando a un hada, que le gritó: ¡Vete bicho raro!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311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86FE333-4743-4EB2-9B4F-9D5B4103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Continuamos leyendo…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D84E71-3AA5-4031-B4FA-E20B5CA0C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El ser peludo y verde se fue muy triste, porque vio a la gente muy enfadada con él. Al menos, pensó, ya tenía nombre: Bicho Raro.</a:t>
            </a:r>
          </a:p>
          <a:p>
            <a:endParaRPr lang="es-MX" dirty="0"/>
          </a:p>
          <a:p>
            <a:r>
              <a:rPr lang="es-MX" dirty="0"/>
              <a:t>Bicho Raro siguió su paseo entre los seres de aquel curioso lugar, pero en todas las partes le recibían igual:</a:t>
            </a:r>
          </a:p>
          <a:p>
            <a:endParaRPr lang="es-MX" dirty="0"/>
          </a:p>
          <a:p>
            <a:r>
              <a:rPr lang="es-MX" dirty="0"/>
              <a:t>-¡Vete, bicho raro! ¡Vete, bicho raro!</a:t>
            </a:r>
          </a:p>
          <a:p>
            <a:endParaRPr lang="es-MX" dirty="0"/>
          </a:p>
          <a:p>
            <a:r>
              <a:rPr lang="es-MX" dirty="0"/>
              <a:t>Bicho Raro encontró una cueva solitaria y allí se escondió. Después de estar tres días y tres noches llorando sin parar alguien le dijo desde el fondo de la cueva, con voz grave y profunda. ¿ quién esta ahí?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125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9BE88-DE50-4153-81EB-8A28EF21E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¿Cómo crees que se sentía Bicho raro?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34019-87DF-48E8-A589-3E7D701CB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Poco a poco fue apareciendo un dragón verrugoso de color verde. Y si esto no fuera poco, el dragón estaba tuerto y cojo. Sin embargo, despedía un agradable olor a flores silvestres.</a:t>
            </a:r>
          </a:p>
          <a:p>
            <a:r>
              <a:rPr lang="es-MX" dirty="0"/>
              <a:t>Al verlo Bicho raro le preguntó</a:t>
            </a:r>
          </a:p>
          <a:p>
            <a:r>
              <a:rPr lang="es-MX" dirty="0"/>
              <a:t>¿No te doy asco, ni te parezco demasiado raro?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Yo podría preguntarte a ti lo mismo -dijo el dragón-. Pero, ¿tanto importa el aspecto? No puedo juzgarte solo por eso.</a:t>
            </a:r>
          </a:p>
          <a:p>
            <a:endParaRPr lang="es-MX" dirty="0"/>
          </a:p>
          <a:p>
            <a:r>
              <a:rPr lang="es-MX" dirty="0"/>
              <a:t>-Gracias, dragón -dijo Bicho Raro-. Seremos amigos. ¿Cómo te llamas?</a:t>
            </a:r>
          </a:p>
          <a:p>
            <a:endParaRPr lang="es-MX" dirty="0"/>
          </a:p>
          <a:p>
            <a:r>
              <a:rPr lang="es-MX" dirty="0"/>
              <a:t>-No tengo nombre -dijo el dragón-. Puedes ponérmelo tú, si quieres.</a:t>
            </a:r>
          </a:p>
          <a:p>
            <a:endParaRPr lang="es-MX" dirty="0"/>
          </a:p>
          <a:p>
            <a:r>
              <a:rPr lang="es-MX" dirty="0"/>
              <a:t>-Entonces te llamaré Amigo -dijo el dragón.</a:t>
            </a:r>
          </a:p>
          <a:p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141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1D3B9-6119-4C85-830E-66367C76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ACTIVIDADES COMPLEMENTARIAS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57CA6B-AEC8-4AC2-8232-CDEFB6EA5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DIBUJA  A ESTOS  DOS BUENOS AMIGOS BICHO RARO Y DRAGÓN </a:t>
            </a:r>
          </a:p>
          <a:p>
            <a:pPr marL="0" indent="0">
              <a:buNone/>
            </a:pPr>
            <a:r>
              <a:rPr lang="es-CL" dirty="0"/>
              <a:t>USA TU IMAGINACION.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REFLEXIONA: ¿Conoces a alguien que se ha sentido como Bicho raro?</a:t>
            </a:r>
          </a:p>
          <a:p>
            <a:pPr marL="0" indent="0">
              <a:buNone/>
            </a:pPr>
            <a:r>
              <a:rPr lang="es-CL" dirty="0"/>
              <a:t>AHORA QUE YA SABES SER EMPATICO ¿Qué harías?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010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449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 Lee el cuento BICHO RARO BUSCA AMIGO                 Autor: Eva María Rodríguez                     CUENTO SOBRE LA EMPATIA</vt:lpstr>
      <vt:lpstr>Había una vez…</vt:lpstr>
      <vt:lpstr>Continuamos leyendo…</vt:lpstr>
      <vt:lpstr>¿Cómo crees que se sentía Bicho raro?</vt:lpstr>
      <vt:lpstr>ACTIVIDADES COMPLEMENTARIAS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maka</cp:lastModifiedBy>
  <cp:revision>4</cp:revision>
  <dcterms:created xsi:type="dcterms:W3CDTF">2020-03-25T20:31:39Z</dcterms:created>
  <dcterms:modified xsi:type="dcterms:W3CDTF">2020-03-26T21:46:53Z</dcterms:modified>
</cp:coreProperties>
</file>