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0F86C-E11F-4CF6-9D0F-D4EF218B1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37FF19-F5FF-4D0F-B52C-70AB6157B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62CEA5-F284-4F51-BE9C-566305D3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BA2547-40D3-4134-86DD-C6318994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CEA57-671D-427A-BB82-3055BCEF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095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5901F-EB62-4F19-8D65-13AAC7EE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9765E4-C29F-4CA3-860D-2DD04E5F5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ABA366-F78B-4A25-AC42-4ECB0BE8E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8C296C-EF0A-40C7-8AFE-2C2DE5E0E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A00DE7-1E6C-4DF1-BB2A-CDB0FF14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749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9E8DA0-5C72-4330-B14C-3EE53D485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1399F-F558-4A57-9F92-66FF37F8B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60373-BFF1-4424-9ABB-A93CE32A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899393-7DF9-4BA3-AF6F-909B13C4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E94B0F-F42F-44F2-9DC7-5B105DEB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199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F091A-F3A5-4CA3-B475-3A331525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592E3-1DB8-4663-97DE-A6C4B38DB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47E4F8-FB88-4051-9FD2-1D0C70F5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353404-76EF-4256-8B15-0FEA8533C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CEF860-939D-4D52-B8B3-62F6C277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847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E2A35-55D2-4E56-BEF8-B428DE76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78C616-B72D-45FA-9650-3A6530B5D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6BE502-C97E-4419-AC3D-D0730872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6EED81-07E6-46E4-8D75-E3C59A029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850B9-F4A9-4C7E-B9A9-F873F51E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641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C4E7B-5832-4E66-BEBB-6C9F4A42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1899E2-CADD-4211-BB72-8E6808365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7B1E8A-0ED3-49D2-8569-9A299763F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81F0C8-D10A-435F-9C5A-24800598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41B867-2181-44A5-995D-FDDBCF64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1CF085-0609-4D93-844E-4185ED23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779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B965C-E25C-4318-BA67-A4FAA910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A15F0E-49A9-4E3F-95E2-215594AFD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309039-3C72-482F-825A-1D7DA364D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5937E3-3015-44BF-A177-95273E9D4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754199-681F-4301-869E-7287EF84E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0300A8-EDFE-4A3C-BB68-D24CA313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7ADC6-B515-490E-92A5-9A08FD52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F5E38-3B62-4E53-8619-1F8C1ECB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806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E08E4-0893-42D8-982E-D0EA44E7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BA732F-D528-4F4F-9ACC-69714134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F4805D-6A18-4BF9-9352-4B79CD9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4B5D3A-5C7B-4217-A104-D5805010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288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588475-1EA9-476B-BBA8-22F2FE58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D86F42-263D-4F86-8222-3C8AE461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9FE851-DD66-4588-8C28-E90AA146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719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1D66F-6B27-424C-8929-043D3C98A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FF4481-992E-4DE1-B9AA-1F6CD348F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C8B82-A1D1-4F1D-ABFD-5746825AE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27C4F2-4FA1-4AC7-B7EC-F003D9C0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3D26F3-D662-482C-BB48-978AEB2B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12DF8B-E581-4123-92E2-991306EB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730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B989A-92C3-4D39-B880-7EBF446B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6EFCB9F-B3B3-44A0-BD84-BAE61BB17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7D98D-999B-4B5F-BB6A-4241FD7A4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11F05-0522-44B7-AFC8-6969B33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37A475-5C32-46BA-A67C-41CE9D40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8FCFA1-E782-49C1-BE3D-03BAE6DE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054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D02F39-45EB-42AA-A661-F7E7A477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A33096-40D6-43DC-956A-6AFC8D4FD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2AF276-6156-4AFD-BB3B-B2333B713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939B9-9EEA-48E4-8721-7342778972A2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95C7F2-6F95-4581-AA77-31A8BBA68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3877DD-F872-49B2-984D-B9D05D68C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080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0E387B0-2A38-40C9-BB7B-F8FD3C797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Higiene Personal</a:t>
            </a:r>
            <a:r>
              <a:rPr lang="es-CL"/>
              <a:t>:  3°Básico</a:t>
            </a:r>
            <a:br>
              <a:rPr lang="es-CL" dirty="0"/>
            </a:br>
            <a:r>
              <a:rPr lang="es-CL" dirty="0"/>
              <a:t> Para evitar contraer  enfermedades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02C123D-33BA-44E7-BE28-68CAF09734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3284" y="1825625"/>
            <a:ext cx="4511431" cy="4351338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F8A6E9C-CEE0-4432-B6EF-8BED5D1C4C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FBE217-E8A0-48EC-9FD8-03BB0CF44C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728"/>
          <a:stretch/>
        </p:blipFill>
        <p:spPr>
          <a:xfrm>
            <a:off x="6019802" y="1825626"/>
            <a:ext cx="5333998" cy="454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3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37056-BEA5-4E35-BE96-E051DF56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COMPLEMENTARIA</a:t>
            </a:r>
            <a:br>
              <a:rPr lang="es-CL" dirty="0"/>
            </a:br>
            <a:r>
              <a:rPr lang="es-CL" sz="2400" dirty="0"/>
              <a:t>PUEDES HACER TU PROPIO CALENDARIO DE HABITOS DE HIGIENE PARA NO OLVIDAR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90258F-E330-46FC-A5C0-63A88E1E7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8"/>
            <a:ext cx="105156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28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 Higiene Personal:  3°Básico  Para evitar contraer  enfermedades</vt:lpstr>
      <vt:lpstr>ACTIVIDAD COMPLEMENTARIA PUEDES HACER TU PROPIO CALENDARIO DE HABITOS DE HIGIENE PARA NO OLVIDAR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 Contreras</dc:creator>
  <cp:lastModifiedBy>maka</cp:lastModifiedBy>
  <cp:revision>5</cp:revision>
  <dcterms:created xsi:type="dcterms:W3CDTF">2020-03-31T22:17:36Z</dcterms:created>
  <dcterms:modified xsi:type="dcterms:W3CDTF">2020-05-17T01:39:20Z</dcterms:modified>
</cp:coreProperties>
</file>