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7"/>
  </p:notesMasterIdLst>
  <p:handoutMasterIdLst>
    <p:handoutMasterId r:id="rId8"/>
  </p:handoutMasterIdLst>
  <p:sldIdLst>
    <p:sldId id="392" r:id="rId2"/>
    <p:sldId id="390" r:id="rId3"/>
    <p:sldId id="396" r:id="rId4"/>
    <p:sldId id="394" r:id="rId5"/>
    <p:sldId id="395" r:id="rId6"/>
  </p:sldIdLst>
  <p:sldSz cx="12192000" cy="6858000"/>
  <p:notesSz cx="7102475" cy="9388475"/>
  <p:embeddedFontLst>
    <p:embeddedFont>
      <p:font typeface="Apple Chancery" panose="03020702040506060504" pitchFamily="66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C9E"/>
    <a:srgbClr val="EEA49C"/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63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02-09-2020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  <p:transition spd="slow" advClick="0" advTm="1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  <p:transition spd="slow" advClick="0" advTm="1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  <p:transition spd="slow" advClick="0" advTm="1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  <p:transition spd="slow" advClick="0" advTm="1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  <p:transition spd="slow" advClick="0" advTm="1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  <p:transition spd="slow" advClick="0" advTm="1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  <p:transition spd="slow" advClick="0" advTm="1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  <p:transition spd="slow" advClick="0" advTm="1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02-09-2020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  <p:transition spd="slow" advClick="0" advTm="1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02-09-2020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slow" advClick="0" advTm="1800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62" y="918430"/>
            <a:ext cx="3288874" cy="3634087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1308295" y="4777600"/>
            <a:ext cx="93128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</a:t>
            </a:r>
          </a:p>
          <a:p>
            <a:pPr algn="ctr"/>
            <a:r>
              <a:rPr lang="es-E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ORIENTACION CLASE N°17</a:t>
            </a:r>
            <a:endParaRPr lang="es-ES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HIMNO">
            <a:hlinkClick r:id="" action="ppaction://media"/>
            <a:extLst>
              <a:ext uri="{FF2B5EF4-FFF2-40B4-BE49-F238E27FC236}">
                <a16:creationId xmlns:a16="http://schemas.microsoft.com/office/drawing/2014/main" id="{084C7E4B-D253-45EF-B615-EEBDF2171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1628" y="6050280"/>
            <a:ext cx="609600" cy="60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9430E39-66DD-4EA5-BA74-E293BBA299E5}"/>
              </a:ext>
            </a:extLst>
          </p:cNvPr>
          <p:cNvSpPr/>
          <p:nvPr/>
        </p:nvSpPr>
        <p:spPr>
          <a:xfrm>
            <a:off x="4233759" y="0"/>
            <a:ext cx="353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3°BASICO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551B008-4A4F-4900-AACE-FA89E3CB5923}"/>
              </a:ext>
            </a:extLst>
          </p:cNvPr>
          <p:cNvSpPr/>
          <p:nvPr/>
        </p:nvSpPr>
        <p:spPr>
          <a:xfrm>
            <a:off x="0" y="390390"/>
            <a:ext cx="48320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Chancery" panose="03020702040506060504" pitchFamily="66" charset="0"/>
              </a:rPr>
              <a:t>PROFESORA</a:t>
            </a:r>
          </a:p>
          <a:p>
            <a:pPr algn="ctr"/>
            <a:r>
              <a:rPr lang="es-ES" sz="2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pple Chancery" panose="03020702040506060504" pitchFamily="66" charset="0"/>
              </a:rPr>
              <a:t>JACQUELINE CONTRERAS</a:t>
            </a: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ransition spd="slow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9A2BFFC-1FB5-45D3-8E58-BA7C62C6F810}"/>
              </a:ext>
            </a:extLst>
          </p:cNvPr>
          <p:cNvSpPr/>
          <p:nvPr/>
        </p:nvSpPr>
        <p:spPr>
          <a:xfrm>
            <a:off x="1094501" y="564794"/>
            <a:ext cx="971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En esta clase descubriremos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DB55C1A-3079-4CEB-AD3B-4FC64E583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609" y="564794"/>
            <a:ext cx="1481169" cy="183774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159DD30-BDD0-4FD1-9A44-423459C0D03D}"/>
              </a:ext>
            </a:extLst>
          </p:cNvPr>
          <p:cNvSpPr/>
          <p:nvPr/>
        </p:nvSpPr>
        <p:spPr>
          <a:xfrm>
            <a:off x="2614664" y="1369217"/>
            <a:ext cx="75447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¿Qué es lo que prefieres?            </a:t>
            </a:r>
            <a:r>
              <a:rPr lang="es-E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54FA288-D2C7-46A1-AC0E-774B75DF9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086" y="4967199"/>
            <a:ext cx="2183351" cy="167346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B662943-D53A-409F-88F5-B0C8B58C0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0" y="1943100"/>
            <a:ext cx="3714750" cy="29718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C991312-D5DF-4324-90F9-67DB755CC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663" y="4366841"/>
            <a:ext cx="1824122" cy="21864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84BE51C-0942-4F86-BF40-E099F7B06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64" y="1483667"/>
            <a:ext cx="2752725" cy="30575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D1DFCF-976A-4966-AE56-1B82837212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0333" y="4541192"/>
            <a:ext cx="3507121" cy="21864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636B64-0EB5-4959-B3DE-C857F62405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298" y="2476051"/>
            <a:ext cx="2089403" cy="208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1342"/>
      </p:ext>
    </p:extLst>
  </p:cSld>
  <p:clrMapOvr>
    <a:masterClrMapping/>
  </p:clrMapOvr>
  <p:transition spd="slow" advClick="0" advTm="859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8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8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8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8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8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C70B80A-0560-403C-B4DB-255F768636F2}"/>
              </a:ext>
            </a:extLst>
          </p:cNvPr>
          <p:cNvSpPr/>
          <p:nvPr/>
        </p:nvSpPr>
        <p:spPr>
          <a:xfrm>
            <a:off x="3410312" y="533624"/>
            <a:ext cx="5472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Guía de trabajo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6E7A6B-16AA-42A3-9C79-8E2D8F0E9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6" t="16758" r="30927" b="5570"/>
          <a:stretch/>
        </p:blipFill>
        <p:spPr>
          <a:xfrm>
            <a:off x="254818" y="1456954"/>
            <a:ext cx="11765118" cy="53241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288C6C-0486-4CBF-9B1E-F1CCEC563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835" y="2209122"/>
            <a:ext cx="3179954" cy="2952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FEE1F93-7A83-4AB1-8A7F-C7438D35A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084" y="2436448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23983"/>
      </p:ext>
    </p:extLst>
  </p:cSld>
  <p:clrMapOvr>
    <a:masterClrMapping/>
  </p:clrMapOvr>
  <p:transition spd="slow" advClick="0" advTm="515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C3222-A8F0-42A0-8A41-377D3D43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D4085AA-07F1-411D-9069-96E5E846B97E}"/>
              </a:ext>
            </a:extLst>
          </p:cNvPr>
          <p:cNvSpPr/>
          <p:nvPr/>
        </p:nvSpPr>
        <p:spPr>
          <a:xfrm>
            <a:off x="1039907" y="352258"/>
            <a:ext cx="10345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Al terminar esta clase habrás descubierto</a:t>
            </a:r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…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4E080A-7D4C-4833-B1C7-68FEB766D23A}"/>
              </a:ext>
            </a:extLst>
          </p:cNvPr>
          <p:cNvSpPr/>
          <p:nvPr/>
        </p:nvSpPr>
        <p:spPr>
          <a:xfrm>
            <a:off x="1686783" y="2904757"/>
            <a:ext cx="88184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Pueden acompañarte toda tu vida</a:t>
            </a:r>
            <a:endParaRPr lang="es-ES" sz="4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4CD5DD0-C4ED-45B2-9E8F-9811BCED4BE9}"/>
              </a:ext>
            </a:extLst>
          </p:cNvPr>
          <p:cNvSpPr/>
          <p:nvPr/>
        </p:nvSpPr>
        <p:spPr>
          <a:xfrm>
            <a:off x="4759997" y="4459540"/>
            <a:ext cx="377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9AD544B-143A-470E-994A-A48CED2FFF24}"/>
              </a:ext>
            </a:extLst>
          </p:cNvPr>
          <p:cNvSpPr/>
          <p:nvPr/>
        </p:nvSpPr>
        <p:spPr>
          <a:xfrm>
            <a:off x="331415" y="2106584"/>
            <a:ext cx="10972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Algunas de tus preferencias e intereses</a:t>
            </a:r>
            <a:endParaRPr lang="es-ES" sz="4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3BBC08E-F73E-42BD-A2BB-0A6F4200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526" y="4204927"/>
            <a:ext cx="3402947" cy="23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87196"/>
      </p:ext>
    </p:extLst>
  </p:cSld>
  <p:clrMapOvr>
    <a:masterClrMapping/>
  </p:clrMapOvr>
  <p:transition spd="slow" advClick="0" advTm="680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F8CD5-B065-4A31-BB70-823CE0F0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5BA6B38-6766-4343-9B5A-D11D99BFC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4378" y="1847088"/>
            <a:ext cx="5575881" cy="478825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9420FD1-2351-4105-9C18-F5DBA8C89610}"/>
              </a:ext>
            </a:extLst>
          </p:cNvPr>
          <p:cNvSpPr/>
          <p:nvPr/>
        </p:nvSpPr>
        <p:spPr>
          <a:xfrm>
            <a:off x="1236963" y="92762"/>
            <a:ext cx="98970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Hasta la próxima clase</a:t>
            </a: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mis queridos niños y niñas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98520"/>
      </p:ext>
    </p:extLst>
  </p:cSld>
  <p:clrMapOvr>
    <a:masterClrMapping/>
  </p:clrMapOvr>
  <p:transition spd="slow" advClick="0" advTm="293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57</Words>
  <Application>Microsoft Office PowerPoint</Application>
  <PresentationFormat>Panorámica</PresentationFormat>
  <Paragraphs>15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Comic Sans MS</vt:lpstr>
      <vt:lpstr>Wingdings 2</vt:lpstr>
      <vt:lpstr>Constantia</vt:lpstr>
      <vt:lpstr>Arial</vt:lpstr>
      <vt:lpstr>Calibri</vt:lpstr>
      <vt:lpstr>Apple Chancery</vt:lpstr>
      <vt:lpstr>Flujo</vt:lpstr>
      <vt:lpstr>Presentación de PowerPoint</vt:lpstr>
      <vt:lpstr>Presentación de PowerPoint</vt:lpstr>
      <vt:lpstr>Presentación de PowerPoint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Berta Donoso</cp:lastModifiedBy>
  <cp:revision>240</cp:revision>
  <cp:lastPrinted>2020-03-31T02:12:11Z</cp:lastPrinted>
  <dcterms:created xsi:type="dcterms:W3CDTF">2019-06-24T13:33:05Z</dcterms:created>
  <dcterms:modified xsi:type="dcterms:W3CDTF">2020-09-02T13:46:49Z</dcterms:modified>
</cp:coreProperties>
</file>