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BDDFC-784E-4C6C-ABFE-0EEF8D79D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6E8DCC-448F-47F5-A94F-5584B8EC0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6E19D3-49C5-4B32-9759-D85E5098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280030-50D4-4627-B55F-749E4D78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081A49-3619-45DA-8332-43AD7416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703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0C584E-3ED0-4291-8087-EE0CA1412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4137F5-D4DA-4238-B2B2-30B1ED5CE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86A50-FAC4-4090-82CA-AC232A358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4F9FD2-F031-4FA6-84ED-53758E26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CF2940-EE04-4FC8-AC0A-23B4B195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059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8468B8-3EC6-4ACD-AB70-8B9F39614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FCD33C-1FD5-4052-8360-4DCFB60DD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2C1A5B-1E51-4B67-941C-F4961F84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33816E-E66A-4661-9EA4-ADF9F1F0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C2C1-A79D-49D5-B45E-9FB601F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722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A813B-2FBF-4E23-83D6-57EBCB0B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FDF598-3A61-4AB5-8265-FA8B1C7FE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C370FB-2AAF-4746-BD5C-07F6133F8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FD34E4-5C00-4927-8B63-5B79587A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952482-20F6-4878-9DA2-0FB1EDC9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518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7344A-7349-406E-956F-B409B78D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A75774-6BA8-4029-AC27-0EBABF398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5919E3-EEA1-46CC-85BD-C253D43B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2BF717-3948-4E4D-98D2-EF8FB2F11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F38D85-6551-442D-A6C7-C181C5C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884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B9E1D-B684-4DE9-8697-1B26A8A3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942F6D-28D9-4DCA-9127-10D2A06F9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376FF3-F910-480C-8215-F99C54504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1927CB-E451-4949-B4C5-AB4952AD4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7AA6EF-576A-4ED2-9B09-E2849F29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F133F2-D3F5-4F77-AFB8-5CF673A3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989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B3AD0-8213-4B16-83D2-CB5626ED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21905-FF13-44D4-A9BC-ACBC60537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AE3B33-9406-41F2-A742-00D0CF19C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3411A0-A904-4F99-A563-1E7DC2A07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9FD77C-6091-47F4-B2C9-D7ED411DE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34238A-0582-4011-ABF7-ACEA21A2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D071BC-D241-4E70-BEE0-69AF729E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81C103-165F-4212-95CD-0846FA17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887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9820D-9345-4B1F-8F01-AD00DC50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D438D1-9749-4F87-AF65-10018C155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C35928-C3E0-42C0-8C3B-01C92230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501CA1-C784-419F-9486-8543A36F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695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1B2A20-60D6-46B8-9BB9-933DAEF2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422C689-A475-4AA7-810F-2D8FC8FB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24BC7E-0824-4514-A337-0EA7D270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3291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9F1F5-7578-4CB7-B0D4-5EF997F1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BD0C5F-C244-4E55-AFEE-54BDB834F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4CFFB8-351D-491D-8C98-F6BBB0E3C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39A911-2670-4800-A13F-558A6638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368DA6-DA70-4410-ADAA-A8ED5CC3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89CE7A-0E63-4663-AB51-775909F8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979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682C5E-425C-45BE-B509-B863AA3B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399662-B96F-4B55-9925-E23253F876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E13363-158D-42A1-83CA-695A20C53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340B7E-C2EB-4C71-82C5-11E17FF43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04E7E5-DDDD-4D20-A6A9-F100808E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EBF39B-A820-4F73-ABA0-A3DBCAEC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371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0D5055A-1D40-4974-A519-92DDCB7E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FBD66B-2BB5-4149-92F6-4EC3CF5EC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413719-AFF3-414B-B47D-1F418460E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53C40-0145-4D4F-93F8-464B877786D5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F33BF7-7946-4E7A-9330-9D1BDCD14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FE6989-01A7-4DA2-A662-702FA916D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E5AC-AC09-4212-A0D7-3C32526F3D5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47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5FFA9-1847-4082-A3B5-B4D3179D6B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7A81E1-C4EC-4181-A8F7-2B4E49A39A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9F11FAAA-DD3A-4E26-9032-E14657596C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  <p:pic>
        <p:nvPicPr>
          <p:cNvPr id="5" name="Family_Montage (1)">
            <a:hlinkClick r:id="" action="ppaction://media"/>
            <a:extLst>
              <a:ext uri="{FF2B5EF4-FFF2-40B4-BE49-F238E27FC236}">
                <a16:creationId xmlns:a16="http://schemas.microsoft.com/office/drawing/2014/main" id="{CC9AFD56-6CF8-42D5-AB54-3D2819FF70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0" end="24528.3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278" y="5827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5</cp:revision>
  <dcterms:created xsi:type="dcterms:W3CDTF">2020-06-22T06:30:56Z</dcterms:created>
  <dcterms:modified xsi:type="dcterms:W3CDTF">2020-07-29T16:09:46Z</dcterms:modified>
</cp:coreProperties>
</file>