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86" r:id="rId1"/>
  </p:sldMasterIdLst>
  <p:notesMasterIdLst>
    <p:notesMasterId r:id="rId7"/>
  </p:notesMasterIdLst>
  <p:handoutMasterIdLst>
    <p:handoutMasterId r:id="rId8"/>
  </p:handoutMasterIdLst>
  <p:sldIdLst>
    <p:sldId id="392" r:id="rId2"/>
    <p:sldId id="395" r:id="rId3"/>
    <p:sldId id="396" r:id="rId4"/>
    <p:sldId id="397" r:id="rId5"/>
    <p:sldId id="398" r:id="rId6"/>
  </p:sldIdLst>
  <p:sldSz cx="12192000" cy="6858000"/>
  <p:notesSz cx="7102475" cy="9388475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Constantia" panose="02030602050306030303" pitchFamily="18" charset="0"/>
      <p:regular r:id="rId13"/>
      <p:bold r:id="rId14"/>
      <p:italic r:id="rId15"/>
      <p:boldItalic r:id="rId16"/>
    </p:embeddedFont>
    <p:embeddedFont>
      <p:font typeface="Wingdings 2" panose="05020102010507070707" pitchFamily="18" charset="2"/>
      <p:regular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63" roundtripDataSignature="AMtx7mghabi4e577Zd5AUU5EI1E2ob5Qn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9966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C540224-295F-4AC1-8A88-6B458F8E0298}">
  <a:tblStyle styleId="{AC540224-295F-4AC1-8A88-6B458F8E0298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5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5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4A3D46B-7E0D-4266-87AE-40320163BD39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tcBdr/>
        <a:fill>
          <a:solidFill>
            <a:srgbClr val="D0DEE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0DEE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606" autoAdjust="0"/>
  </p:normalViewPr>
  <p:slideViewPr>
    <p:cSldViewPr snapToGrid="0">
      <p:cViewPr varScale="1">
        <p:scale>
          <a:sx n="41" d="100"/>
          <a:sy n="41" d="100"/>
        </p:scale>
        <p:origin x="366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openxmlformats.org/officeDocument/2006/relationships/font" Target="fonts/font5.fntdata"/><Relationship Id="rId3" Type="http://schemas.openxmlformats.org/officeDocument/2006/relationships/slide" Target="slides/slide2.xml"/><Relationship Id="rId63" Type="http://customschemas.google.com/relationships/presentationmetadata" Target="metadata"/><Relationship Id="rId7" Type="http://schemas.openxmlformats.org/officeDocument/2006/relationships/notesMaster" Target="notesMasters/notesMaster1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6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6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4965D653-6821-46D7-A993-EA99E8B279B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383" cy="471349"/>
          </a:xfrm>
          <a:prstGeom prst="rect">
            <a:avLst/>
          </a:prstGeom>
        </p:spPr>
        <p:txBody>
          <a:bodyPr vert="horz" lIns="92464" tIns="46232" rIns="92464" bIns="46232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75B6EBA-187B-4469-A3FE-4337CDFA4D5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2485" y="0"/>
            <a:ext cx="3078383" cy="471349"/>
          </a:xfrm>
          <a:prstGeom prst="rect">
            <a:avLst/>
          </a:prstGeom>
        </p:spPr>
        <p:txBody>
          <a:bodyPr vert="horz" lIns="92464" tIns="46232" rIns="92464" bIns="46232" rtlCol="0"/>
          <a:lstStyle>
            <a:lvl1pPr algn="r">
              <a:defRPr sz="1200"/>
            </a:lvl1pPr>
          </a:lstStyle>
          <a:p>
            <a:fld id="{DFEA61C1-0848-4FFE-88B8-82887A299581}" type="datetimeFigureOut">
              <a:rPr lang="es-CL" smtClean="0"/>
              <a:pPr/>
              <a:t>22-05-2020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35CF2F2-47F4-4E6D-84B9-B69F945C98E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8917128"/>
            <a:ext cx="3078383" cy="471349"/>
          </a:xfrm>
          <a:prstGeom prst="rect">
            <a:avLst/>
          </a:prstGeom>
        </p:spPr>
        <p:txBody>
          <a:bodyPr vert="horz" lIns="92464" tIns="46232" rIns="92464" bIns="46232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8A65816-F1C1-4C8C-8080-F2B0755002B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2485" y="8917128"/>
            <a:ext cx="3078383" cy="471349"/>
          </a:xfrm>
          <a:prstGeom prst="rect">
            <a:avLst/>
          </a:prstGeom>
        </p:spPr>
        <p:txBody>
          <a:bodyPr vert="horz" lIns="92464" tIns="46232" rIns="92464" bIns="46232" rtlCol="0" anchor="b"/>
          <a:lstStyle>
            <a:lvl1pPr algn="r">
              <a:defRPr sz="1200"/>
            </a:lvl1pPr>
          </a:lstStyle>
          <a:p>
            <a:fld id="{9287A2DF-9436-4D56-91EB-E74C1B4AFF0D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953030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3263"/>
            <a:ext cx="6257925" cy="3521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05" tIns="94205" rIns="94205" bIns="9420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6659446"/>
      </p:ext>
    </p:extLst>
  </p:cSld>
  <p:clrMap bg1="lt1" tx1="dk1" bg2="dk2" tx2="lt2" accent1="accent1" accent2="accent2" accent3="accent3" accent4="accent4" accent5="accent5" accent6="accent6" hlink="hlink" folHlink="folHlink"/>
  <p:hf hdr="0" ft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B14F-12A2-4BE5-8175-7562B95276A5}" type="datetimeFigureOut">
              <a:rPr lang="es-CL" smtClean="0">
                <a:solidFill>
                  <a:srgbClr val="DBF5F9">
                    <a:shade val="90000"/>
                  </a:srgbClr>
                </a:solidFill>
              </a:rPr>
              <a:pPr/>
              <a:t>22-05-2020</a:t>
            </a:fld>
            <a:endParaRPr lang="es-CL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8EAA3-3316-4726-9BF7-F79BE76C9527}" type="slidenum">
              <a:rPr lang="es-CL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CL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7025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B14F-12A2-4BE5-8175-7562B95276A5}" type="datetimeFigureOut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22-05-2020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8EAA3-3316-4726-9BF7-F79BE76C9527}" type="slidenum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153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B14F-12A2-4BE5-8175-7562B95276A5}" type="datetimeFigureOut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22-05-2020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8EAA3-3316-4726-9BF7-F79BE76C9527}" type="slidenum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414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B14F-12A2-4BE5-8175-7562B95276A5}" type="datetimeFigureOut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22-05-2020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8EAA3-3316-4726-9BF7-F79BE76C9527}" type="slidenum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208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B14F-12A2-4BE5-8175-7562B95276A5}" type="datetimeFigureOut">
              <a:rPr lang="es-CL" smtClean="0">
                <a:solidFill>
                  <a:srgbClr val="DBF5F9">
                    <a:shade val="90000"/>
                  </a:srgbClr>
                </a:solidFill>
              </a:rPr>
              <a:pPr/>
              <a:t>22-05-2020</a:t>
            </a:fld>
            <a:endParaRPr lang="es-CL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8EAA3-3316-4726-9BF7-F79BE76C9527}" type="slidenum">
              <a:rPr lang="es-CL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CL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0642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B14F-12A2-4BE5-8175-7562B95276A5}" type="datetimeFigureOut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22-05-2020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8EAA3-3316-4726-9BF7-F79BE76C9527}" type="slidenum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372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B14F-12A2-4BE5-8175-7562B95276A5}" type="datetimeFigureOut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22-05-2020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8EAA3-3316-4726-9BF7-F79BE76C9527}" type="slidenum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513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B14F-12A2-4BE5-8175-7562B95276A5}" type="datetimeFigureOut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22-05-2020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8EAA3-3316-4726-9BF7-F79BE76C9527}" type="slidenum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83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B14F-12A2-4BE5-8175-7562B95276A5}" type="datetimeFigureOut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22-05-2020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8EAA3-3316-4726-9BF7-F79BE76C9527}" type="slidenum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144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B14F-12A2-4BE5-8175-7562B95276A5}" type="datetimeFigureOut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22-05-2020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8EAA3-3316-4726-9BF7-F79BE76C9527}" type="slidenum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348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B14F-12A2-4BE5-8175-7562B95276A5}" type="datetimeFigureOut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22-05-2020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0518EAA3-3316-4726-9BF7-F79BE76C9527}" type="slidenum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onstantia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8124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onstantia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onstantia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  <a:p>
            <a:pPr lvl="1" eaLnBrk="1" latinLnBrk="0" hangingPunct="1"/>
            <a:r>
              <a:rPr kumimoji="0" lang="es-ES"/>
              <a:t>Segundo nivel</a:t>
            </a:r>
          </a:p>
          <a:p>
            <a:pPr lvl="2" eaLnBrk="1" latinLnBrk="0" hangingPunct="1"/>
            <a:r>
              <a:rPr kumimoji="0" lang="es-ES"/>
              <a:t>Tercer nivel</a:t>
            </a:r>
          </a:p>
          <a:p>
            <a:pPr lvl="3" eaLnBrk="1" latinLnBrk="0" hangingPunct="1"/>
            <a:r>
              <a:rPr kumimoji="0" lang="es-ES"/>
              <a:t>Cuarto nivel</a:t>
            </a:r>
          </a:p>
          <a:p>
            <a:pPr lvl="4" eaLnBrk="1" latinLnBrk="0" hangingPunct="1"/>
            <a:r>
              <a:rPr kumimoji="0" lang="es-ES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70FEB14F-12A2-4BE5-8175-7562B95276A5}" type="datetimeFigureOut">
              <a:rPr lang="es-CL" kern="1200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  <a:cs typeface="+mn-cs"/>
              </a:rPr>
              <a:pPr>
                <a:buClrTx/>
                <a:buFontTx/>
                <a:buNone/>
              </a:pPr>
              <a:t>22-05-2020</a:t>
            </a:fld>
            <a:endParaRPr lang="es-CL" kern="1200">
              <a:solidFill>
                <a:srgbClr val="04617B">
                  <a:shade val="90000"/>
                </a:srgbClr>
              </a:solidFill>
              <a:latin typeface="Constantia"/>
              <a:ea typeface="+mn-ea"/>
              <a:cs typeface="+mn-cs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s-CL" kern="1200">
              <a:solidFill>
                <a:srgbClr val="04617B">
                  <a:shade val="90000"/>
                </a:srgbClr>
              </a:solidFill>
              <a:latin typeface="Constantia"/>
              <a:ea typeface="+mn-ea"/>
              <a:cs typeface="+mn-cs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0518EAA3-3316-4726-9BF7-F79BE76C9527}" type="slidenum">
              <a:rPr lang="es-CL" kern="1200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  <a:cs typeface="+mn-cs"/>
              </a:rPr>
              <a:pPr>
                <a:buClrTx/>
                <a:buFontTx/>
                <a:buNone/>
              </a:pPr>
              <a:t>‹Nº›</a:t>
            </a:fld>
            <a:endParaRPr lang="es-CL" kern="1200">
              <a:solidFill>
                <a:srgbClr val="04617B">
                  <a:shade val="90000"/>
                </a:srgbClr>
              </a:solidFill>
              <a:latin typeface="Constantia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onstantia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7307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hyperlink" Target="https://www.youtube.com/watch?v=L2QWKlxE4yE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Usuario\Desktop\insignia colegio azulita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095" y="1103107"/>
            <a:ext cx="2323069" cy="3093688"/>
          </a:xfrm>
          <a:prstGeom prst="rect">
            <a:avLst/>
          </a:prstGeom>
          <a:noFill/>
        </p:spPr>
      </p:pic>
      <p:sp>
        <p:nvSpPr>
          <p:cNvPr id="5" name="4 Rectángulo"/>
          <p:cNvSpPr/>
          <p:nvPr/>
        </p:nvSpPr>
        <p:spPr>
          <a:xfrm>
            <a:off x="2778370" y="4411840"/>
            <a:ext cx="7228701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s-ES" sz="3600" b="1" cap="all" spc="0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RELIGIÓN</a:t>
            </a:r>
          </a:p>
          <a:p>
            <a:pPr algn="ctr"/>
            <a:r>
              <a:rPr lang="es-ES" sz="3600" b="1" cap="all" spc="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CLASE N° </a:t>
            </a:r>
            <a:r>
              <a:rPr lang="es-ES" sz="36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8</a:t>
            </a:r>
            <a:endParaRPr lang="es-ES" sz="36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algn="ctr"/>
            <a:r>
              <a:rPr lang="es-ES" sz="36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Profesora: Marcela Banda A.</a:t>
            </a:r>
            <a:endParaRPr lang="es-ES" sz="36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83208">
            <a:off x="708631" y="1861863"/>
            <a:ext cx="3683888" cy="2492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Fracaso aprendizaje y educación | Revista SIC - Centro Gumil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6124">
            <a:off x="7975619" y="1682681"/>
            <a:ext cx="3794371" cy="196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31782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600" dirty="0"/>
              <a:t>Objetivo: Seleccionar actitudes o acciones de Honestidad, a través </a:t>
            </a:r>
            <a:r>
              <a:rPr lang="es-ES" sz="3600"/>
              <a:t>de imágenes.  </a:t>
            </a:r>
            <a:endParaRPr lang="es-ES" sz="3600" dirty="0"/>
          </a:p>
        </p:txBody>
      </p:sp>
      <p:sp>
        <p:nvSpPr>
          <p:cNvPr id="1026" name="AutoShape 2" descr="💗 Imágenes de valores 💗. Autor en las... - Sonrisas De Bolsillo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4" name="Picture 2" descr="Dibujo de dibujos animados de aprendizaje, aprendizaje PNG Clipart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895" y="2831020"/>
            <a:ext cx="5838093" cy="348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 En esta guía N° 08 deberás: 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s-ES" dirty="0"/>
          </a:p>
          <a:p>
            <a:r>
              <a:rPr lang="es-ES" dirty="0"/>
              <a:t>Seleccionar </a:t>
            </a:r>
          </a:p>
          <a:p>
            <a:r>
              <a:rPr lang="es-ES" dirty="0"/>
              <a:t>Escribir</a:t>
            </a:r>
          </a:p>
          <a:p>
            <a:r>
              <a:rPr lang="es-ES" dirty="0"/>
              <a:t>Leer</a:t>
            </a:r>
          </a:p>
          <a:p>
            <a:r>
              <a:rPr lang="es-ES" dirty="0"/>
              <a:t> Observar</a:t>
            </a:r>
          </a:p>
          <a:p>
            <a:r>
              <a:rPr lang="es-ES" dirty="0"/>
              <a:t>Responder</a:t>
            </a:r>
          </a:p>
          <a:p>
            <a:endParaRPr lang="es-ES" dirty="0"/>
          </a:p>
        </p:txBody>
      </p:sp>
      <p:pic>
        <p:nvPicPr>
          <p:cNvPr id="2050" name="Picture 2" descr="Ilustración infantil de dibujos animados, tiempo de aprendizaje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079" y="2384784"/>
            <a:ext cx="4782186" cy="3490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4911" y="140678"/>
            <a:ext cx="10977489" cy="604910"/>
          </a:xfrm>
        </p:spPr>
        <p:txBody>
          <a:bodyPr>
            <a:normAutofit/>
          </a:bodyPr>
          <a:lstStyle/>
          <a:p>
            <a:r>
              <a:rPr lang="es-CL" sz="2400" dirty="0">
                <a:hlinkClick r:id="rId4"/>
              </a:rPr>
              <a:t>https://www.youtube.com/watch?v=L2QWKlxE4yE</a:t>
            </a:r>
            <a:endParaRPr lang="es-CL" sz="2400" dirty="0"/>
          </a:p>
        </p:txBody>
      </p:sp>
      <p:pic>
        <p:nvPicPr>
          <p:cNvPr id="4" name="Honestida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92740" y="992407"/>
            <a:ext cx="7799900" cy="4387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2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8E9F3E60-144A-4715-9F94-B2988C869A98}"/>
              </a:ext>
            </a:extLst>
          </p:cNvPr>
          <p:cNvSpPr/>
          <p:nvPr/>
        </p:nvSpPr>
        <p:spPr>
          <a:xfrm>
            <a:off x="492370" y="248894"/>
            <a:ext cx="4478215" cy="93784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1800" dirty="0">
                <a:solidFill>
                  <a:schemeClr val="tx1"/>
                </a:solidFill>
              </a:rPr>
              <a:t>OBSERVO E INTERPRETO</a:t>
            </a:r>
          </a:p>
        </p:txBody>
      </p:sp>
      <p:pic>
        <p:nvPicPr>
          <p:cNvPr id="4" name="Imagen 3" descr="La honestidad en la escuela - Imagui">
            <a:extLst>
              <a:ext uri="{FF2B5EF4-FFF2-40B4-BE49-F238E27FC236}">
                <a16:creationId xmlns:a16="http://schemas.microsoft.com/office/drawing/2014/main" id="{C28FAC5E-0917-408D-A810-48B1311BB12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70" y="1477108"/>
            <a:ext cx="3751384" cy="2171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 descr="Cómo explicar la honestidad a los niños? - Honestidad.org">
            <a:extLst>
              <a:ext uri="{FF2B5EF4-FFF2-40B4-BE49-F238E27FC236}">
                <a16:creationId xmlns:a16="http://schemas.microsoft.com/office/drawing/2014/main" id="{FF578BF7-EAA7-4172-9CF7-DFDCFCB8CDA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585" y="1477108"/>
            <a:ext cx="4195639" cy="2167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 descr="La honestidad en los exámenes, la mejor decisión - Escolar - ABC Color">
            <a:extLst>
              <a:ext uri="{FF2B5EF4-FFF2-40B4-BE49-F238E27FC236}">
                <a16:creationId xmlns:a16="http://schemas.microsoft.com/office/drawing/2014/main" id="{B690B04E-6D9E-4414-8C5C-64F64DF6602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46" y="3938955"/>
            <a:ext cx="4079631" cy="2379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 descr="VALOR HONESTIDAD EN LA ESCUELA - YouTube">
            <a:extLst>
              <a:ext uri="{FF2B5EF4-FFF2-40B4-BE49-F238E27FC236}">
                <a16:creationId xmlns:a16="http://schemas.microsoft.com/office/drawing/2014/main" id="{B9918AA2-677D-4D3F-BB3F-87FBE404CE14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295" y="4079827"/>
            <a:ext cx="4195639" cy="20980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606220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4333</TotalTime>
  <Words>56</Words>
  <Application>Microsoft Office PowerPoint</Application>
  <PresentationFormat>Panorámica</PresentationFormat>
  <Paragraphs>13</Paragraphs>
  <Slides>5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10" baseType="lpstr">
      <vt:lpstr>Arial</vt:lpstr>
      <vt:lpstr>Calibri</vt:lpstr>
      <vt:lpstr>Constantia</vt:lpstr>
      <vt:lpstr>Wingdings 2</vt:lpstr>
      <vt:lpstr>Flujo</vt:lpstr>
      <vt:lpstr>Presentación de PowerPoint</vt:lpstr>
      <vt:lpstr>Objetivo: Seleccionar actitudes o acciones de Honestidad, a través de imágenes.  </vt:lpstr>
      <vt:lpstr> En esta guía N° 08 deberás: </vt:lpstr>
      <vt:lpstr>https://www.youtube.com/watch?v=L2QWKlxE4yE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Reunión de Inducción Directores</dc:title>
  <dc:creator>Oscar Vargas</dc:creator>
  <cp:lastModifiedBy>maka</cp:lastModifiedBy>
  <cp:revision>175</cp:revision>
  <cp:lastPrinted>2020-03-31T02:12:11Z</cp:lastPrinted>
  <dcterms:created xsi:type="dcterms:W3CDTF">2019-06-24T13:33:05Z</dcterms:created>
  <dcterms:modified xsi:type="dcterms:W3CDTF">2020-05-23T02:00:48Z</dcterms:modified>
</cp:coreProperties>
</file>