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7" r:id="rId2"/>
    <p:sldId id="271" r:id="rId3"/>
    <p:sldId id="266" r:id="rId4"/>
    <p:sldId id="267" r:id="rId5"/>
    <p:sldId id="268" r:id="rId6"/>
    <p:sldId id="272" r:id="rId7"/>
    <p:sldId id="265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5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9C65C-8487-4CA3-9563-7DBE7D6E5431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72B7F-7C1B-454D-A796-F9BBF5EBB3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944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59162A4-7BF0-4871-8286-CEC123BD7BAE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59162A4-7BF0-4871-8286-CEC123BD7BAE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412776"/>
            <a:ext cx="799288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u="sng" dirty="0">
                <a:latin typeface="Arial" pitchFamily="34" charset="0"/>
                <a:cs typeface="Arial" pitchFamily="34" charset="0"/>
              </a:rPr>
              <a:t>Clase n°5</a:t>
            </a: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es-CL" sz="2400" dirty="0">
                <a:latin typeface="Arial" pitchFamily="34" charset="0"/>
                <a:cs typeface="Arial" pitchFamily="34" charset="0"/>
              </a:rPr>
              <a:t>Objetivo: Usar internet y buscadores para localizar, extraer y almacenar información.</a:t>
            </a: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endParaRPr lang="es-CL" sz="2400" dirty="0">
              <a:latin typeface="Raleway"/>
            </a:endParaRP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es-CL" sz="2400" dirty="0">
                <a:latin typeface="Raleway"/>
              </a:rPr>
              <a:t>Habilidad: Usar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endParaRPr lang="es-CL" sz="2400" dirty="0">
              <a:latin typeface="Raleway"/>
            </a:endParaRP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dirty="0">
                <a:latin typeface="Raleway"/>
              </a:rPr>
              <a:t>Actitud: Responsabilidad, compromiso desde el hogar.</a:t>
            </a:r>
          </a:p>
        </p:txBody>
      </p:sp>
      <p:pic>
        <p:nvPicPr>
          <p:cNvPr id="3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836712"/>
            <a:ext cx="600075" cy="73850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37645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Diríjanse al sitio web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948264" cy="35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95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Busquen la información correspondiente</a:t>
            </a:r>
          </a:p>
        </p:txBody>
      </p:sp>
      <p:pic>
        <p:nvPicPr>
          <p:cNvPr id="4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36712"/>
            <a:ext cx="600075" cy="73850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6473"/>
            <a:ext cx="6817847" cy="363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86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Escritorio</a:t>
            </a:r>
          </a:p>
        </p:txBody>
      </p:sp>
      <p:pic>
        <p:nvPicPr>
          <p:cNvPr id="4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836712"/>
            <a:ext cx="600075" cy="73850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11" y="2492896"/>
            <a:ext cx="5774854" cy="324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34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Página web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Ustedes pinchan en la opción con la figurita de        , llamada FAVORITOS, que se encuentra en la esquina superior derecha y colocan la opción agregar a FAVORITOS y la dirección de su página web quedará guardada.</a:t>
            </a:r>
          </a:p>
        </p:txBody>
      </p:sp>
      <p:pic>
        <p:nvPicPr>
          <p:cNvPr id="4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08720"/>
            <a:ext cx="600075" cy="73850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4 Estrella de 5 puntas"/>
          <p:cNvSpPr/>
          <p:nvPr/>
        </p:nvSpPr>
        <p:spPr>
          <a:xfrm>
            <a:off x="3145395" y="2636912"/>
            <a:ext cx="404935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604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720080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Favoritos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7" y="1196752"/>
            <a:ext cx="8467051" cy="477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7488324" y="1417859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818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esultado de imagen de fu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4" name="3 Imagen" descr="Resultado de imagen de trabajo en casa dibuj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86912"/>
            <a:ext cx="1756613" cy="2354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403648" y="3403724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A </a:t>
            </a:r>
            <a:r>
              <a:rPr lang="es-CL" dirty="0"/>
              <a:t>trabajar desde casa.</a:t>
            </a:r>
          </a:p>
          <a:p>
            <a:r>
              <a:rPr lang="es-CL" dirty="0"/>
              <a:t>Recuerda tomar las medidas de higiene.</a:t>
            </a:r>
          </a:p>
          <a:p>
            <a:r>
              <a:rPr lang="es-CL" dirty="0"/>
              <a:t>Lavado de manos constantemente.</a:t>
            </a:r>
          </a:p>
          <a:p>
            <a:r>
              <a:rPr lang="es-CL" dirty="0"/>
              <a:t>Vamos a salir de esto.</a:t>
            </a:r>
          </a:p>
          <a:p>
            <a:r>
              <a:rPr lang="es-CL" dirty="0"/>
              <a:t>Animo y confía en que todo va a pasar.</a:t>
            </a:r>
          </a:p>
          <a:p>
            <a:r>
              <a:rPr lang="es-CL" dirty="0"/>
              <a:t>Pon de tu parte para que pase luego y vengan tiempos hermosos. Para volver a vernos.</a:t>
            </a:r>
          </a:p>
          <a:p>
            <a:r>
              <a:rPr lang="es-CL" dirty="0"/>
              <a:t>Un saludo y abrazo a la distancia les desea con cariño su profesora Carla </a:t>
            </a:r>
            <a:r>
              <a:rPr lang="es-CL" dirty="0" err="1"/>
              <a:t>Véliz</a:t>
            </a:r>
            <a:r>
              <a:rPr lang="es-CL" dirty="0"/>
              <a:t>, </a:t>
            </a:r>
            <a:r>
              <a:rPr lang="es-CL" dirty="0" err="1"/>
              <a:t>Dayson</a:t>
            </a:r>
            <a:r>
              <a:rPr lang="es-CL" dirty="0"/>
              <a:t> Moreno y Mónica </a:t>
            </a:r>
            <a:r>
              <a:rPr lang="es-CL" dirty="0" err="1"/>
              <a:t>Rodriguez</a:t>
            </a:r>
            <a:r>
              <a:rPr lang="es-CL" dirty="0"/>
              <a:t>.</a:t>
            </a:r>
          </a:p>
        </p:txBody>
      </p:sp>
      <p:pic>
        <p:nvPicPr>
          <p:cNvPr id="3" name="Picture 2" descr="Resultado de imagen de lavarse las manos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19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quedate en casa anim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0" y="982683"/>
            <a:ext cx="349753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uario\Desktop\insignia colegio azulita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13430"/>
            <a:ext cx="816099" cy="101537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9110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1397</TotalTime>
  <Words>153</Words>
  <Application>Microsoft Office PowerPoint</Application>
  <PresentationFormat>Presentación en pantalla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Raleway</vt:lpstr>
      <vt:lpstr>Wingdings 2</vt:lpstr>
      <vt:lpstr>Austin</vt:lpstr>
      <vt:lpstr>Presentación de PowerPoint</vt:lpstr>
      <vt:lpstr>Diríjanse al sitio web</vt:lpstr>
      <vt:lpstr>Busquen la información correspondiente</vt:lpstr>
      <vt:lpstr>Escritorio</vt:lpstr>
      <vt:lpstr>Página web</vt:lpstr>
      <vt:lpstr>Favoritos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    3°básico</dc:title>
  <dc:creator>Mineral 300 02</dc:creator>
  <cp:lastModifiedBy>maka</cp:lastModifiedBy>
  <cp:revision>28</cp:revision>
  <dcterms:created xsi:type="dcterms:W3CDTF">2020-03-17T14:41:53Z</dcterms:created>
  <dcterms:modified xsi:type="dcterms:W3CDTF">2020-05-02T02:34:21Z</dcterms:modified>
</cp:coreProperties>
</file>