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258" r:id="rId5"/>
    <p:sldId id="259" r:id="rId6"/>
    <p:sldId id="394" r:id="rId7"/>
    <p:sldId id="3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TJ7aj8GY3U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Aplicar elementos del lenguaje visual en sus trabajos de arte, con diversos propósitos expresivos y creativos: líneas de contorno, color (matiz).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339487">
            <a:off x="209654" y="1580528"/>
            <a:ext cx="50464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VIDEO</a:t>
            </a:r>
          </a:p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CLASE 6</a:t>
            </a:r>
          </a:p>
        </p:txBody>
      </p:sp>
      <p:pic>
        <p:nvPicPr>
          <p:cNvPr id="2050" name="Picture 2" descr="Croqueras - Croqueras Corporativas">
            <a:extLst>
              <a:ext uri="{FF2B5EF4-FFF2-40B4-BE49-F238E27FC236}">
                <a16:creationId xmlns:a16="http://schemas.microsoft.com/office/drawing/2014/main" id="{69DF6B90-8EC1-43F5-9E2E-E7606E65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0" y="3816566"/>
            <a:ext cx="1969604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jos para limpiar las machas de témpera | Blog de ...">
            <a:extLst>
              <a:ext uri="{FF2B5EF4-FFF2-40B4-BE49-F238E27FC236}">
                <a16:creationId xmlns:a16="http://schemas.microsoft.com/office/drawing/2014/main" id="{D48C26D8-DAF5-4899-AF4B-44D5A1B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5" y="4495040"/>
            <a:ext cx="2060251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cel 5003 N°6 redondo Georgi">
            <a:extLst>
              <a:ext uri="{FF2B5EF4-FFF2-40B4-BE49-F238E27FC236}">
                <a16:creationId xmlns:a16="http://schemas.microsoft.com/office/drawing/2014/main" id="{8F219C24-256B-454D-8C21-5A054C33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r="45778"/>
          <a:stretch/>
        </p:blipFill>
        <p:spPr bwMode="auto">
          <a:xfrm>
            <a:off x="8184888" y="2655337"/>
            <a:ext cx="676658" cy="39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0x30cm Auto Vaso limpio Absorbente Windows Hogar Paño de limpieza ...">
            <a:extLst>
              <a:ext uri="{FF2B5EF4-FFF2-40B4-BE49-F238E27FC236}">
                <a16:creationId xmlns:a16="http://schemas.microsoft.com/office/drawing/2014/main" id="{BC77CCB5-1E9C-457E-8381-8704E4C2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734"/>
            <a:ext cx="2427217" cy="19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aso 240ml Plástico San Arenado - Steward Chile">
            <a:extLst>
              <a:ext uri="{FF2B5EF4-FFF2-40B4-BE49-F238E27FC236}">
                <a16:creationId xmlns:a16="http://schemas.microsoft.com/office/drawing/2014/main" id="{10A722D2-B4D8-4C79-8D72-6D57B97A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2157688"/>
            <a:ext cx="1743692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ápiz con la regla ilustración del vector. Ilustración de fisiones ...">
            <a:extLst>
              <a:ext uri="{FF2B5EF4-FFF2-40B4-BE49-F238E27FC236}">
                <a16:creationId xmlns:a16="http://schemas.microsoft.com/office/drawing/2014/main" id="{687A95FE-1D91-471E-B699-2B1855641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 bwMode="auto">
          <a:xfrm>
            <a:off x="9300253" y="3814013"/>
            <a:ext cx="2232760" cy="21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zclador Pintura 4 Pocillos Proarte">
            <a:extLst>
              <a:ext uri="{FF2B5EF4-FFF2-40B4-BE49-F238E27FC236}">
                <a16:creationId xmlns:a16="http://schemas.microsoft.com/office/drawing/2014/main" id="{15724C96-2D3C-4408-9974-CBD40AA5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7053" r="17343" b="29468"/>
          <a:stretch/>
        </p:blipFill>
        <p:spPr bwMode="auto">
          <a:xfrm>
            <a:off x="9152504" y="494823"/>
            <a:ext cx="2528258" cy="23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35F74-1A02-4342-895B-F400D86A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E83C89-8116-4114-A59F-AFBCF8A6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9" b="15925"/>
          <a:stretch/>
        </p:blipFill>
        <p:spPr>
          <a:xfrm>
            <a:off x="516835" y="1815546"/>
            <a:ext cx="5181600" cy="33527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E3B453-D3AF-4D40-874A-32E9DEF96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9" r="761" b="12058"/>
          <a:stretch/>
        </p:blipFill>
        <p:spPr>
          <a:xfrm>
            <a:off x="5870713" y="1815546"/>
            <a:ext cx="5804452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0AC2B-AD07-4AD5-A0AE-A628B729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Matiz: color inicial mezclado con otro en pequeñas cantidades sin que el color de base pierda la intensidad.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7073F-8F4D-40E8-A693-159C0278A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t="29168" r="6087" b="16893"/>
          <a:stretch/>
        </p:blipFill>
        <p:spPr>
          <a:xfrm>
            <a:off x="304799" y="2841901"/>
            <a:ext cx="5871601" cy="3307108"/>
          </a:xfrm>
          <a:prstGeom prst="rect">
            <a:avLst/>
          </a:prstGeom>
        </p:spPr>
      </p:pic>
      <p:pic>
        <p:nvPicPr>
          <p:cNvPr id="1026" name="Picture 2" descr="círculo cromático">
            <a:extLst>
              <a:ext uri="{FF2B5EF4-FFF2-40B4-BE49-F238E27FC236}">
                <a16:creationId xmlns:a16="http://schemas.microsoft.com/office/drawing/2014/main" id="{A5CA2892-16D7-40F5-9084-70B5E11E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07" y="2047658"/>
            <a:ext cx="3865493" cy="41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4992C-0B40-4526-AFEA-C00EA558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¡Ahora aplica lo aprendido!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CA2A89-BD88-4AAB-A381-D88F23E35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10802" r="22500" b="13605"/>
          <a:stretch/>
        </p:blipFill>
        <p:spPr>
          <a:xfrm>
            <a:off x="1789043" y="1590261"/>
            <a:ext cx="8958470" cy="53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8904-3BA6-4359-913F-B54839B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9F4C17E-1029-46BA-820F-E65A829478C4}"/>
              </a:ext>
            </a:extLst>
          </p:cNvPr>
          <p:cNvSpPr/>
          <p:nvPr/>
        </p:nvSpPr>
        <p:spPr>
          <a:xfrm>
            <a:off x="3645489" y="3232921"/>
            <a:ext cx="5006820" cy="173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https://www.youtube.com/watch?v=TJ7aj8GY3Us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/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CL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/>
              <a:t>Tono y matiz | Clases de artes para niños | Capicúa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ntor de paisajes | Pintor, Artistas, Gifs">
            <a:extLst>
              <a:ext uri="{FF2B5EF4-FFF2-40B4-BE49-F238E27FC236}">
                <a16:creationId xmlns:a16="http://schemas.microsoft.com/office/drawing/2014/main" id="{71FBE00C-A090-4FCA-8E57-206660F76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8" y="3045515"/>
            <a:ext cx="2209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951CFA1-608E-474B-89B8-54BA78C3F23C}"/>
              </a:ext>
            </a:extLst>
          </p:cNvPr>
          <p:cNvSpPr/>
          <p:nvPr/>
        </p:nvSpPr>
        <p:spPr>
          <a:xfrm>
            <a:off x="5486400" y="3639884"/>
            <a:ext cx="715617" cy="852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1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120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Objetivo: Aplicar elementos del lenguaje visual en sus trabajos de arte, con diversos propósitos expresivos y creativos: líneas de contorno, color (matiz).</vt:lpstr>
      <vt:lpstr>Presentación de PowerPoint</vt:lpstr>
      <vt:lpstr>Presentación de PowerPoint</vt:lpstr>
      <vt:lpstr>Matiz: color inicial mezclado con otro en pequeñas cantidades sin que el color de base pierda la intensidad.</vt:lpstr>
      <vt:lpstr>¡Ahora aplica lo aprendido!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8</cp:revision>
  <dcterms:created xsi:type="dcterms:W3CDTF">2020-05-06T19:54:02Z</dcterms:created>
  <dcterms:modified xsi:type="dcterms:W3CDTF">2020-05-06T21:40:28Z</dcterms:modified>
</cp:coreProperties>
</file>