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92" r:id="rId2"/>
    <p:sldId id="393" r:id="rId3"/>
    <p:sldId id="390" r:id="rId4"/>
    <p:sldId id="259" r:id="rId5"/>
    <p:sldId id="39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2" d="100"/>
          <a:sy n="62" d="100"/>
        </p:scale>
        <p:origin x="-360" y="-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4F7DDA2-8897-4A0B-A701-5C1CF0F21A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AFD68CC6-306E-400C-AED5-B22A6AA7D2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2737418-A94D-4D7E-B0A3-5DB2D7131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3C2B-347B-4FD3-A523-0BEC6EEB7A6C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0326827-79BB-4578-AD59-F6BDE781D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31309CF-E374-48D1-A8CA-493D1A52A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A5DBE-408F-4D09-B814-AA13C8077B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944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4EAAFF7-B4A1-4CE9-9370-3520E07ED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7E9F8C0C-EC88-4FD2-AF74-B38C94EB5C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CD3E93C-FE65-4708-8072-5F0941047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3C2B-347B-4FD3-A523-0BEC6EEB7A6C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C416F07-8CE8-45E8-84EE-E074CED37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887791B-6AE4-40E4-8FFD-BA2CBB8C4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A5DBE-408F-4D09-B814-AA13C8077B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019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0D8ABA83-CF59-4443-8156-9228DE4165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7BF2EA60-41F8-41C5-A2AE-52A48FFCDF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24A935F-94C2-41EC-BF77-4E514AE92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3C2B-347B-4FD3-A523-0BEC6EEB7A6C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0FFA358-EA80-4D91-8192-B0C84CC6B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A78423A-6CB5-4B9E-9FEE-7011854FB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A5DBE-408F-4D09-B814-AA13C8077B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068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5E05595-9CA9-41AE-B600-F928A1A03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9355C2C-F159-4D26-B2E0-35A4F8EA60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46D5DC7-C9EF-4E9B-B370-4408607A2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3C2B-347B-4FD3-A523-0BEC6EEB7A6C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0F3BA93-6159-402A-8BAD-F41A72E41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D94D593-ADA0-4E15-8B11-6E09F3FDD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A5DBE-408F-4D09-B814-AA13C8077B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295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CB7AB9F-D32D-4F8C-94CB-CB009A7F5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9059FC32-19AD-487B-9408-793C805B4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E822D32-C15A-481B-82C7-A8A5BECDD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3C2B-347B-4FD3-A523-0BEC6EEB7A6C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C987D76-8AA2-45BE-85F2-2FA1A7077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3A6A66D-223E-43BC-B9BB-5CE68F1C5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A5DBE-408F-4D09-B814-AA13C8077B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543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50BB462-21EA-436A-A246-25622C0C7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01A549B-A649-4894-B340-D4BF5FD50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AA2394E-9996-4C4C-88DB-BC4BD59D90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B284A95B-3BCB-4A6F-A168-43B9FCA22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3C2B-347B-4FD3-A523-0BEC6EEB7A6C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E5FA960-88BC-4FFF-BF2A-F3EE8433F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2F1CA73D-E604-4BAD-8025-26CFFE31D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A5DBE-408F-4D09-B814-AA13C8077B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210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DA4F462-17A8-42F5-ABC5-D1AC17002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76885831-674F-47D3-A94F-9ABC0FC39E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A352379A-CC43-4F55-8BD3-2DAEDD408E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DB1CDEFC-7D79-495A-9783-E01F9544DB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8DBD6767-9A71-4FD7-B3FD-E8B2EDE33F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F4996743-946C-48CE-A896-870600AB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3C2B-347B-4FD3-A523-0BEC6EEB7A6C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FA021495-AABF-40E5-B165-C8425CB74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C96AA7E8-B24C-4682-BEDB-F4C084971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A5DBE-408F-4D09-B814-AA13C8077B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79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110D16A-9CC8-481A-A017-B64AB7246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05D05322-BAFA-4345-AA40-7756D6CAF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3C2B-347B-4FD3-A523-0BEC6EEB7A6C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7EE6631F-C02E-4B5D-AAA0-9BB59FE16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A10E7C5F-0437-45E4-89F8-E46A22EA8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A5DBE-408F-4D09-B814-AA13C8077B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83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D94D618C-F026-4DA7-B669-E13A2DFA7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3C2B-347B-4FD3-A523-0BEC6EEB7A6C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A547BA77-DF53-4E90-AD40-729D357B9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F30355E5-E021-4F92-BA5A-0E358C452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A5DBE-408F-4D09-B814-AA13C8077B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27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0DA603E-B102-499A-9A9A-F6536D1D9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F0576C2-CC86-43D4-90FC-5C39C66F6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1596D85A-12B7-429D-9586-5821D3072C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40F2B59A-C0CE-415A-B6D8-5B0045F6B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3C2B-347B-4FD3-A523-0BEC6EEB7A6C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A21CEA02-1FCF-4A77-BC89-6870AACB5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DF2ACC6D-1739-4750-9233-8AF844A03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A5DBE-408F-4D09-B814-AA13C8077B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283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96D5EC3-511E-4F8D-8DF8-5EEABB4B1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A544BAB6-F7F4-40C1-9108-AEEA318ED0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956C290E-29AB-4D15-9FB3-94F98F2DD2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D343401E-FA14-4539-B600-1FD798804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3C2B-347B-4FD3-A523-0BEC6EEB7A6C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C9FA2F68-9458-4F7C-B014-84AE1B3CA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D68F2860-936F-4203-9615-FC89378D0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A5DBE-408F-4D09-B814-AA13C8077B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227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45B4B74C-1CF8-4730-9ED1-1827BEDE3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EFF9F6C3-BE51-424E-8B1F-BEC76BD2A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E909AFF-7A5B-406C-AFD1-101BB38643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93C2B-347B-4FD3-A523-0BEC6EEB7A6C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DB41F77-27C3-4E6E-8C05-EACEA27E1B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2690E60-7101-42A0-A351-D40FE16E9F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A5DBE-408F-4D09-B814-AA13C8077B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065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s://www.youtube.com/watch?v=TJ7aj8GY3Us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uario\Desktop\insignia colegio azulit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095" y="1103107"/>
            <a:ext cx="2323069" cy="3093688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2715065" y="4226009"/>
            <a:ext cx="849688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3600" b="1" cap="all" spc="0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Artes visuales 4° Básico A-B-C </a:t>
            </a:r>
          </a:p>
          <a:p>
            <a:pPr algn="ctr"/>
            <a:r>
              <a:rPr lang="es-ES" sz="36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CLASE N° 7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3208">
            <a:off x="708631" y="1920291"/>
            <a:ext cx="3683888" cy="249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racaso aprendizaje y educación | Revista SIC - Centro Gumil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6124">
            <a:off x="7975619" y="1682681"/>
            <a:ext cx="3794371" cy="196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xmlns="" id="{949D6C70-6213-4AA2-B6A5-A5C812EE340B}"/>
              </a:ext>
            </a:extLst>
          </p:cNvPr>
          <p:cNvSpPr/>
          <p:nvPr/>
        </p:nvSpPr>
        <p:spPr>
          <a:xfrm>
            <a:off x="3263704" y="5954754"/>
            <a:ext cx="7399606" cy="5966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/>
              <a:t>Profesora: Daniela Aguilera G.</a:t>
            </a:r>
            <a:endParaRPr 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9DCF44C-B1E6-48E9-99C2-C096869F3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9A950CB3-A300-4658-B9D7-E4377EB77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9304" y="0"/>
            <a:ext cx="70294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es-CL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UNIDAD TECNICO PEDAGOGICO 2020 –APRENDIENDO EN LINEA MINERAL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es-CL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CORREO INSTITUCIONAL DOCENTE: daniela.aguilera@colegio-mineralelteniente.cl</a:t>
            </a:r>
            <a:endParaRPr kumimoji="0" lang="es-CL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83178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EFBE41C-D1AB-44B5-837D-1BB96FD48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37134"/>
            <a:ext cx="10972800" cy="1143000"/>
          </a:xfrm>
        </p:spPr>
        <p:txBody>
          <a:bodyPr>
            <a:noAutofit/>
          </a:bodyPr>
          <a:lstStyle/>
          <a:p>
            <a:r>
              <a:rPr lang="es-CL" sz="3200" dirty="0"/>
              <a:t>Objetivo: </a:t>
            </a:r>
            <a:r>
              <a:rPr lang="es-ES" sz="3200" dirty="0"/>
              <a:t>Aplicar elementos del lenguaje visual en sus trabajos de arte, con diversos propósitos expresivos y creativos: líneas de contorno, color (matiz).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97625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 rot="20339487">
            <a:off x="209654" y="1765194"/>
            <a:ext cx="504642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buClrTx/>
              <a:buFontTx/>
              <a:buNone/>
            </a:pPr>
            <a:r>
              <a:rPr lang="es-ES" sz="2400" b="1" kern="1200" dirty="0">
                <a:ln w="1905"/>
                <a:gradFill>
                  <a:gsLst>
                    <a:gs pos="0">
                      <a:srgbClr val="A5C249">
                        <a:shade val="20000"/>
                        <a:satMod val="200000"/>
                      </a:srgbClr>
                    </a:gs>
                    <a:gs pos="78000">
                      <a:srgbClr val="A5C2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A5C2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RECOMENDACIÓN PARA GUÍA</a:t>
            </a:r>
            <a:r>
              <a:rPr lang="es-ES" sz="2400" b="1" dirty="0">
                <a:ln w="1905"/>
                <a:gradFill>
                  <a:gsLst>
                    <a:gs pos="0">
                      <a:srgbClr val="A5C249">
                        <a:shade val="20000"/>
                        <a:satMod val="200000"/>
                      </a:srgbClr>
                    </a:gs>
                    <a:gs pos="78000">
                      <a:srgbClr val="A5C2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A5C2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7</a:t>
            </a:r>
            <a:endParaRPr lang="es-ES" sz="2400" b="1" kern="1200" dirty="0">
              <a:ln w="1905"/>
              <a:gradFill>
                <a:gsLst>
                  <a:gs pos="0">
                    <a:srgbClr val="A5C249">
                      <a:shade val="20000"/>
                      <a:satMod val="200000"/>
                    </a:srgbClr>
                  </a:gs>
                  <a:gs pos="78000">
                    <a:srgbClr val="A5C249">
                      <a:tint val="90000"/>
                      <a:shade val="89000"/>
                      <a:satMod val="220000"/>
                    </a:srgbClr>
                  </a:gs>
                  <a:gs pos="100000">
                    <a:srgbClr val="A5C249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 descr="Croqueras - Croqueras Corporativas">
            <a:extLst>
              <a:ext uri="{FF2B5EF4-FFF2-40B4-BE49-F238E27FC236}">
                <a16:creationId xmlns:a16="http://schemas.microsoft.com/office/drawing/2014/main" xmlns="" id="{69DF6B90-8EC1-43F5-9E2E-E7606E659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00" y="3816566"/>
            <a:ext cx="1969604" cy="196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onsejos para limpiar las machas de témpera | Blog de ...">
            <a:extLst>
              <a:ext uri="{FF2B5EF4-FFF2-40B4-BE49-F238E27FC236}">
                <a16:creationId xmlns:a16="http://schemas.microsoft.com/office/drawing/2014/main" xmlns="" id="{D48C26D8-DAF5-4899-AF4B-44D5A1BE0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945" y="4495040"/>
            <a:ext cx="2060251" cy="196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incel 5003 N°6 redondo Georgi">
            <a:extLst>
              <a:ext uri="{FF2B5EF4-FFF2-40B4-BE49-F238E27FC236}">
                <a16:creationId xmlns:a16="http://schemas.microsoft.com/office/drawing/2014/main" xmlns="" id="{8F219C24-256B-454D-8C21-5A054C3317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57" r="45778"/>
          <a:stretch/>
        </p:blipFill>
        <p:spPr bwMode="auto">
          <a:xfrm>
            <a:off x="8184888" y="2655337"/>
            <a:ext cx="676658" cy="399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30x30cm Auto Vaso limpio Absorbente Windows Hogar Paño de limpieza ...">
            <a:extLst>
              <a:ext uri="{FF2B5EF4-FFF2-40B4-BE49-F238E27FC236}">
                <a16:creationId xmlns:a16="http://schemas.microsoft.com/office/drawing/2014/main" xmlns="" id="{BC77CCB5-1E9C-457E-8381-8704E4C22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85734"/>
            <a:ext cx="2427217" cy="196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Vaso 240ml Plástico San Arenado - Steward Chile">
            <a:extLst>
              <a:ext uri="{FF2B5EF4-FFF2-40B4-BE49-F238E27FC236}">
                <a16:creationId xmlns:a16="http://schemas.microsoft.com/office/drawing/2014/main" xmlns="" id="{10A722D2-B4D8-4C79-8D72-6D57B97A1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113" y="2157688"/>
            <a:ext cx="1743692" cy="196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Lápiz con la regla ilustración del vector. Ilustración de fisiones ...">
            <a:extLst>
              <a:ext uri="{FF2B5EF4-FFF2-40B4-BE49-F238E27FC236}">
                <a16:creationId xmlns:a16="http://schemas.microsoft.com/office/drawing/2014/main" xmlns="" id="{687A95FE-1D91-471E-B699-2B18556412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59"/>
          <a:stretch/>
        </p:blipFill>
        <p:spPr bwMode="auto">
          <a:xfrm>
            <a:off x="9300253" y="3814013"/>
            <a:ext cx="2232760" cy="212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ezclador Pintura 4 Pocillos Proarte">
            <a:extLst>
              <a:ext uri="{FF2B5EF4-FFF2-40B4-BE49-F238E27FC236}">
                <a16:creationId xmlns:a16="http://schemas.microsoft.com/office/drawing/2014/main" xmlns="" id="{15724C96-2D3C-4408-9974-CBD40AA50E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5" t="27053" r="17343" b="29468"/>
          <a:stretch/>
        </p:blipFill>
        <p:spPr bwMode="auto">
          <a:xfrm>
            <a:off x="9152504" y="494823"/>
            <a:ext cx="2528258" cy="236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541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B70AC2B-AD07-4AD5-A0AE-A628B7290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>
                <a:latin typeface="Comic Sans MS" panose="030F0702030302020204" pitchFamily="66" charset="0"/>
              </a:rPr>
              <a:t>Matiz: color inicial mezclado con otro en pequeñas cantidades sin que el color de base pierda la intensidad.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29B7073F-8F4D-40E8-A693-159C0278A9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48" t="29168" r="6087" b="16893"/>
          <a:stretch/>
        </p:blipFill>
        <p:spPr>
          <a:xfrm>
            <a:off x="304799" y="2841901"/>
            <a:ext cx="5871601" cy="3307108"/>
          </a:xfrm>
          <a:prstGeom prst="rect">
            <a:avLst/>
          </a:prstGeom>
        </p:spPr>
      </p:pic>
      <p:pic>
        <p:nvPicPr>
          <p:cNvPr id="1026" name="Picture 2" descr="círculo cromático">
            <a:extLst>
              <a:ext uri="{FF2B5EF4-FFF2-40B4-BE49-F238E27FC236}">
                <a16:creationId xmlns:a16="http://schemas.microsoft.com/office/drawing/2014/main" xmlns="" id="{A5CA2892-16D7-40F5-9084-70B5E11E4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307" y="2047658"/>
            <a:ext cx="3865493" cy="410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733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6AD8904-3BA6-4359-913F-B54839BC1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19F4C17E-1029-46BA-820F-E65A829478C4}"/>
              </a:ext>
            </a:extLst>
          </p:cNvPr>
          <p:cNvSpPr/>
          <p:nvPr/>
        </p:nvSpPr>
        <p:spPr>
          <a:xfrm>
            <a:off x="3645489" y="3232921"/>
            <a:ext cx="5006820" cy="17325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https://www.youtube.com/watch?v=TJ7aj8GY3Us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dirty="0"/>
              <a:t>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s-CL" dirty="0"/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dirty="0"/>
              <a:t>Tono y matiz | Clases de artes para niños | Capicúa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Pintor de paisajes | Pintor, Artistas, Gifs">
            <a:extLst>
              <a:ext uri="{FF2B5EF4-FFF2-40B4-BE49-F238E27FC236}">
                <a16:creationId xmlns:a16="http://schemas.microsoft.com/office/drawing/2014/main" xmlns="" id="{71FBE00C-A090-4FCA-8E57-206660F7639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48" y="3045515"/>
            <a:ext cx="22098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echa: hacia abajo 3">
            <a:extLst>
              <a:ext uri="{FF2B5EF4-FFF2-40B4-BE49-F238E27FC236}">
                <a16:creationId xmlns:a16="http://schemas.microsoft.com/office/drawing/2014/main" xmlns="" id="{6951CFA1-608E-474B-89B8-54BA78C3F23C}"/>
              </a:ext>
            </a:extLst>
          </p:cNvPr>
          <p:cNvSpPr/>
          <p:nvPr/>
        </p:nvSpPr>
        <p:spPr>
          <a:xfrm>
            <a:off x="5486400" y="3639884"/>
            <a:ext cx="715617" cy="8526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8011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97</Words>
  <Application>Microsoft Office PowerPoint</Application>
  <PresentationFormat>Personalizado</PresentationFormat>
  <Paragraphs>12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Presentación de PowerPoint</vt:lpstr>
      <vt:lpstr>Objetivo: Aplicar elementos del lenguaje visual en sus trabajos de arte, con diversos propósitos expresivos y creativos: líneas de contorno, color (matiz).</vt:lpstr>
      <vt:lpstr>Presentación de PowerPoint</vt:lpstr>
      <vt:lpstr>Matiz: color inicial mezclado con otro en pequeñas cantidades sin que el color de base pierda la intensidad.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Daniela</dc:creator>
  <cp:lastModifiedBy>Notebook10</cp:lastModifiedBy>
  <cp:revision>9</cp:revision>
  <dcterms:created xsi:type="dcterms:W3CDTF">2020-05-06T19:54:02Z</dcterms:created>
  <dcterms:modified xsi:type="dcterms:W3CDTF">2020-05-16T01:57:24Z</dcterms:modified>
</cp:coreProperties>
</file>