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434" autoAdjust="0"/>
  </p:normalViewPr>
  <p:slideViewPr>
    <p:cSldViewPr snapToGrid="0">
      <p:cViewPr>
        <p:scale>
          <a:sx n="62" d="100"/>
          <a:sy n="62" d="100"/>
        </p:scale>
        <p:origin x="-355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D131-9E9A-4AF9-A5DC-AB40E14F11D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1893-927A-40D2-8E56-14537800DC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48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1893-927A-40D2-8E56-14537800DC8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42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XtLEp0XAI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95186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n°9 en 4° Básicos. </a:t>
            </a:r>
            <a:br>
              <a:rPr lang="es-CL" dirty="0" smtClean="0"/>
            </a:br>
            <a:r>
              <a:rPr lang="es-CL" dirty="0" smtClean="0"/>
              <a:t>Tema: “Retroalimentación de contenidos Unidad 1”.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2" descr="Ilustración de Vector Ilustración De Dibujos Animados Felices L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3805491"/>
            <a:ext cx="4201575" cy="23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9106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2400" b="1" dirty="0"/>
              <a:t>Estimado estudiante: 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Vamos a repasar algunos de los contenidos y actividades de la Unidad 1 que tiene por nombre: </a:t>
            </a:r>
            <a:r>
              <a:rPr lang="es-CL" sz="2400" b="1" dirty="0"/>
              <a:t>“Desarrollo de las habilidades motrices básicas, juegos y ejercicios guiados, siguiendo las instrucciones básicas de la clase</a:t>
            </a:r>
            <a:r>
              <a:rPr lang="es-CL" sz="2400" b="1" dirty="0" smtClean="0"/>
              <a:t>”</a:t>
            </a:r>
            <a:endParaRPr lang="es-CL" sz="2400" dirty="0"/>
          </a:p>
        </p:txBody>
      </p:sp>
      <p:pic>
        <p:nvPicPr>
          <p:cNvPr id="7" name="Imagen 6" descr="Resultado de imagen de ejercicio de saltar y aplaudi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56" y="4845527"/>
            <a:ext cx="2572205" cy="189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de ejercicio de trotar en el luga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29" y="4736049"/>
            <a:ext cx="2840370" cy="21090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16633"/>
            <a:ext cx="12192000" cy="521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CONCEPTOS: </a:t>
            </a:r>
          </a:p>
          <a:p>
            <a:pPr marL="0" indent="0">
              <a:buNone/>
            </a:pPr>
            <a:r>
              <a:rPr lang="es-MX" b="1" dirty="0" smtClean="0"/>
              <a:t>1. Actividad física y ejercicio físico: </a:t>
            </a:r>
            <a:r>
              <a:rPr lang="es-MX" dirty="0" smtClean="0"/>
              <a:t>Se </a:t>
            </a:r>
            <a:r>
              <a:rPr lang="es-MX" dirty="0"/>
              <a:t>considera actividad física cualquier movimiento corporal producido por los músculos del cuerpo y que exija un gasto de </a:t>
            </a:r>
            <a:r>
              <a:rPr lang="es-MX" dirty="0" smtClean="0"/>
              <a:t>energía. La segunda </a:t>
            </a:r>
            <a:r>
              <a:rPr lang="es-MX" dirty="0"/>
              <a:t>es </a:t>
            </a:r>
            <a:r>
              <a:rPr lang="es-MX" dirty="0" smtClean="0"/>
              <a:t>un ejercicio físico planificado, estructurado </a:t>
            </a:r>
            <a:r>
              <a:rPr lang="es-MX" dirty="0"/>
              <a:t>y </a:t>
            </a:r>
            <a:r>
              <a:rPr lang="es-MX" dirty="0" smtClean="0"/>
              <a:t>repetitivo </a:t>
            </a:r>
            <a:r>
              <a:rPr lang="es-MX" dirty="0"/>
              <a:t>que tiene como objetivo mejorar o mantener los componentes de la Condición Física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u="sng" dirty="0" smtClean="0"/>
              <a:t>Actividad a realizar: </a:t>
            </a:r>
            <a:r>
              <a:rPr lang="es-MX" dirty="0" smtClean="0"/>
              <a:t>Realiza el ejemplo de ejercicio físico que puede servir como calentamiento (2 min).</a:t>
            </a:r>
            <a:endParaRPr lang="es-MX" u="sng" dirty="0" smtClean="0"/>
          </a:p>
          <a:p>
            <a:pPr marL="0" indent="0">
              <a:buNone/>
            </a:pPr>
            <a:r>
              <a:rPr lang="es-CL" dirty="0"/>
              <a:t>Ejercicio N°1: Realiza 30 </a:t>
            </a:r>
            <a:r>
              <a:rPr lang="es-CL" dirty="0" smtClean="0"/>
              <a:t>Segundos de trote en el lugar.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Ejercicio </a:t>
            </a:r>
            <a:r>
              <a:rPr lang="es-CL" dirty="0"/>
              <a:t>N°2: Realiza 1 </a:t>
            </a:r>
            <a:r>
              <a:rPr lang="es-CL" dirty="0" smtClean="0"/>
              <a:t>minuto; skiping, taloneo, salto a pies separados y continuo.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Ejercicio </a:t>
            </a:r>
            <a:r>
              <a:rPr lang="es-CL" dirty="0"/>
              <a:t>N°3: Realiza </a:t>
            </a:r>
            <a:r>
              <a:rPr lang="es-CL" dirty="0" smtClean="0"/>
              <a:t>30 segundos de saltar y separar piernas y juntar brazos. </a:t>
            </a:r>
            <a:endParaRPr lang="es-CL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0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2. La lateralidad ambidiestro y orientación espacial: </a:t>
            </a:r>
            <a:r>
              <a:rPr lang="es-MX" dirty="0"/>
              <a:t>Una persona es ambidiestra cuando es capaz de desenvolverse con la misma habilidad, tanto con la mano derecha como con la izquierda.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</a:t>
            </a:r>
            <a:r>
              <a:rPr lang="es-MX" dirty="0"/>
              <a:t>orientación espacial es una habilidad natural en los seres vivos que permite conocer y determinar la posición del propio cuerpo en relación al espacio</a:t>
            </a:r>
            <a:r>
              <a:rPr lang="es-MX" dirty="0" smtClean="0"/>
              <a:t>.</a:t>
            </a:r>
            <a:endParaRPr lang="es-CL" b="1" dirty="0" smtClean="0"/>
          </a:p>
          <a:p>
            <a:pPr marL="0" indent="0">
              <a:buNone/>
            </a:pPr>
            <a:r>
              <a:rPr lang="es-CL" u="sng" dirty="0" smtClean="0"/>
              <a:t>Actividad a realizar: </a:t>
            </a:r>
            <a:r>
              <a:rPr lang="es-CL" dirty="0" smtClean="0"/>
              <a:t>“No tocar los objetos de la casa” </a:t>
            </a:r>
            <a:r>
              <a:rPr lang="es-CL" dirty="0"/>
              <a:t>Consiste en que </a:t>
            </a:r>
            <a:r>
              <a:rPr lang="es-CL" dirty="0" smtClean="0"/>
              <a:t>el estudiante </a:t>
            </a:r>
            <a:r>
              <a:rPr lang="es-CL" dirty="0"/>
              <a:t>se venda los ojos, y el acompañante es quien se encarga de ubicar al participante en cualquier lugar de la casa. Cuando ya esta posicionado y sus ojos vendados, el acompañante gira al alumno 10 veces hacia un sentido, intentando despistar la orientación del alumno.  El guía debe dirigir a través de palabras; “sigue derecho, dobla a la derecha, pasa gateando, </a:t>
            </a:r>
            <a:r>
              <a:rPr lang="es-CL" dirty="0" smtClean="0"/>
              <a:t>etc.”, </a:t>
            </a:r>
            <a:r>
              <a:rPr lang="es-CL" dirty="0"/>
              <a:t>intentando que el alumno </a:t>
            </a:r>
            <a:r>
              <a:rPr lang="es-CL" dirty="0" smtClean="0"/>
              <a:t>no toque ningún objeto de la casa. (5 min)</a:t>
            </a:r>
            <a:endParaRPr lang="es-CL" dirty="0"/>
          </a:p>
          <a:p>
            <a:pPr marL="0" indent="0">
              <a:buNone/>
            </a:pPr>
            <a:endParaRPr lang="es-CL" u="sng" dirty="0"/>
          </a:p>
        </p:txBody>
      </p:sp>
      <p:pic>
        <p:nvPicPr>
          <p:cNvPr id="5" name="Picture 2" descr="Matemáticas que divierten: ORIENTACIÓN ESPA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33" y="4507606"/>
            <a:ext cx="3183210" cy="23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s-CL" sz="2600" b="1" dirty="0" smtClean="0"/>
              <a:t>3. El calentamiento y las habilidades motrices básicas combinadas: </a:t>
            </a:r>
            <a:r>
              <a:rPr lang="es-CL" dirty="0"/>
              <a:t>El calentamiento físico es una acción de movimientos voluntarios, utilizados para generar calor muscular, lubricar las articulaciones del cuerpo, activar las extremidades y tronco del cuerpo, evitar lesiones y preparar el cuerpo para un esfuerzo posterior o para el desarrollo de la habilidad de la clase. 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Las </a:t>
            </a:r>
            <a:r>
              <a:rPr lang="es-CL" dirty="0"/>
              <a:t>habilidades combinadas son los ejercicios, juegos o actividades que pueda realizar el alumno con un patrón motor mixto, sea de locomoción más manipulación o las tres habilidades en conjunto. </a:t>
            </a:r>
            <a:endParaRPr lang="es-CL" dirty="0" smtClean="0"/>
          </a:p>
          <a:p>
            <a:pPr marL="0" indent="0">
              <a:buNone/>
            </a:pPr>
            <a:r>
              <a:rPr lang="es-CL" u="sng" dirty="0" smtClean="0"/>
              <a:t>Actividad a realizar:</a:t>
            </a:r>
            <a:r>
              <a:rPr lang="es-CL" dirty="0" smtClean="0"/>
              <a:t> Con una escoba realiza un ejercicio para desarrollar las habilidades motrices combinadas. Consiste en tomar una escoba dar un giro y luego trotar en </a:t>
            </a:r>
            <a:r>
              <a:rPr lang="es-CL" dirty="0" err="1" smtClean="0"/>
              <a:t>zig-zag</a:t>
            </a:r>
            <a:r>
              <a:rPr lang="es-CL" dirty="0" smtClean="0"/>
              <a:t> a través de tres zapatillas en frente tuyo. (3 min). </a:t>
            </a:r>
            <a:endParaRPr lang="es-CL" dirty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04" y="4447721"/>
            <a:ext cx="2016697" cy="23874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01" y="4894150"/>
            <a:ext cx="2092623" cy="18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4. </a:t>
            </a:r>
            <a:r>
              <a:rPr lang="es-CL" b="1" dirty="0" smtClean="0"/>
              <a:t>El juego y las capacidades coordinativas: </a:t>
            </a:r>
            <a:r>
              <a:rPr lang="es-MX" dirty="0"/>
              <a:t>El juego tiene la característica propia de que en varias ocasiones utiliza distintas destrezas que se combinan entre si para funcionar, por ejemplo: juego del libre, donde el objetivo es arrancar, atrapar o liberar</a:t>
            </a:r>
            <a:r>
              <a:rPr lang="es-MX" dirty="0" smtClean="0"/>
              <a:t>. Entre otros. </a:t>
            </a:r>
          </a:p>
          <a:p>
            <a:pPr marL="0" indent="0">
              <a:buNone/>
            </a:pPr>
            <a:r>
              <a:rPr lang="es-MX" dirty="0" smtClean="0"/>
              <a:t>Las </a:t>
            </a:r>
            <a:r>
              <a:rPr lang="es-MX" dirty="0"/>
              <a:t>capacidades coordinativas están relacionadas con la organización y el control del movimiento (coordinación tiempo-espacio, agilidad o desplazamiento, equilibrio o estabilidad postural para recibir). </a:t>
            </a:r>
            <a:endParaRPr lang="es-MX" dirty="0" smtClean="0"/>
          </a:p>
          <a:p>
            <a:pPr marL="0" indent="0">
              <a:buNone/>
            </a:pPr>
            <a:r>
              <a:rPr lang="es-MX" u="sng" dirty="0" smtClean="0"/>
              <a:t>Actividad a realizar: </a:t>
            </a:r>
            <a:r>
              <a:rPr lang="es-CL" u="sng" dirty="0" smtClean="0"/>
              <a:t> </a:t>
            </a:r>
            <a:r>
              <a:rPr lang="es-CL" dirty="0" smtClean="0"/>
              <a:t> Prepara con la ayuda de un familiar el juego del “Gol humano” que consiste en amarrar con cinta o cordón un vaso, botella cortada o recipiente primero; en la cabeza luego abdomen y espalda. Lanza una pelota de papel o calcetines hacia arriba intentando que se introduzca en el recipiente, practica con las tres posturas del recipiente. (10 min). </a:t>
            </a:r>
            <a:endParaRPr lang="es-CL" dirty="0"/>
          </a:p>
          <a:p>
            <a:pPr marL="0" indent="0">
              <a:buNone/>
            </a:pPr>
            <a:endParaRPr lang="es-CL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676" y="4494728"/>
            <a:ext cx="2307179" cy="2363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21" y="4551025"/>
            <a:ext cx="1773057" cy="22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20305"/>
          </a:xfrm>
          <a:prstGeom prst="roundRect">
            <a:avLst>
              <a:gd name="adj" fmla="val 8594"/>
            </a:avLst>
          </a:prstGeom>
          <a:noFill/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8848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s-CL" sz="2600" b="1" dirty="0" smtClean="0"/>
              <a:t>5. La pirámide de alimentos y actividad física: </a:t>
            </a:r>
            <a:r>
              <a:rPr lang="es-MX" sz="2600" dirty="0"/>
              <a:t>La pirámide alimenticia es una estructura en forma de pirámide que señala el alimento y qué cantidad comer, como por ejemplo comer más cantidad de alimentos que están en la base de la pirámide y disminuir su consumo hacia la cima. </a:t>
            </a:r>
          </a:p>
          <a:p>
            <a:pPr marL="0" indent="0">
              <a:buNone/>
            </a:pPr>
            <a:r>
              <a:rPr lang="es-CL" sz="2600" u="sng" dirty="0" smtClean="0"/>
              <a:t>Actividad a realizar: </a:t>
            </a:r>
          </a:p>
          <a:p>
            <a:pPr marL="0" indent="0">
              <a:buNone/>
            </a:pPr>
            <a:r>
              <a:rPr lang="es-CL" sz="2600" dirty="0"/>
              <a:t>Calentamiento individual: </a:t>
            </a:r>
          </a:p>
          <a:p>
            <a:pPr marL="0" indent="0">
              <a:buNone/>
            </a:pPr>
            <a:r>
              <a:rPr lang="es-CL" sz="2600" dirty="0"/>
              <a:t>1. Trote en lugar durante 25 </a:t>
            </a:r>
            <a:r>
              <a:rPr lang="es-CL" sz="2600" dirty="0" err="1"/>
              <a:t>seg</a:t>
            </a:r>
            <a:r>
              <a:rPr lang="es-CL" sz="2600" dirty="0"/>
              <a:t>. </a:t>
            </a:r>
          </a:p>
          <a:p>
            <a:pPr marL="0" indent="0">
              <a:buNone/>
            </a:pPr>
            <a:r>
              <a:rPr lang="es-CL" sz="2600" dirty="0"/>
              <a:t>2. Taloneo en el lugar durante 25 </a:t>
            </a:r>
            <a:r>
              <a:rPr lang="es-CL" sz="2600" dirty="0" err="1"/>
              <a:t>seg</a:t>
            </a:r>
            <a:r>
              <a:rPr lang="es-CL" sz="2600" dirty="0"/>
              <a:t>.</a:t>
            </a:r>
          </a:p>
          <a:p>
            <a:pPr marL="0" indent="0">
              <a:buNone/>
            </a:pPr>
            <a:r>
              <a:rPr lang="es-CL" sz="2600" dirty="0"/>
              <a:t>3.  </a:t>
            </a:r>
            <a:r>
              <a:rPr lang="es-CL" sz="2600" dirty="0" err="1"/>
              <a:t>Skipping</a:t>
            </a:r>
            <a:r>
              <a:rPr lang="es-CL" sz="2600" dirty="0"/>
              <a:t> durante 25 </a:t>
            </a:r>
            <a:r>
              <a:rPr lang="es-CL" sz="2600" dirty="0" err="1"/>
              <a:t>seg</a:t>
            </a:r>
            <a:r>
              <a:rPr lang="es-CL" sz="2600" dirty="0"/>
              <a:t>. </a:t>
            </a:r>
          </a:p>
          <a:p>
            <a:pPr marL="0" indent="0">
              <a:buNone/>
            </a:pPr>
            <a:r>
              <a:rPr lang="es-CL" sz="2600" dirty="0"/>
              <a:t>4.  Santos de rana hacia arriba a pies separados 10 veces.</a:t>
            </a:r>
          </a:p>
          <a:p>
            <a:pPr marL="0" indent="0">
              <a:buNone/>
            </a:pPr>
            <a:r>
              <a:rPr lang="es-CL" sz="2600" dirty="0"/>
              <a:t>5. Descansar 1 minuto </a:t>
            </a:r>
            <a:r>
              <a:rPr lang="es-CL" sz="2600" dirty="0" smtClean="0"/>
              <a:t>para cada sesión, repetir 2 </a:t>
            </a:r>
            <a:r>
              <a:rPr lang="es-CL" sz="2600" dirty="0"/>
              <a:t>más como mínimo. </a:t>
            </a:r>
          </a:p>
          <a:p>
            <a:pPr marL="0" indent="0">
              <a:buNone/>
            </a:pPr>
            <a:r>
              <a:rPr lang="es-CL" sz="2600" dirty="0"/>
              <a:t>6. Si quiere realizar otra actividad ingrese al Link y realice el baile completo.</a:t>
            </a:r>
          </a:p>
          <a:p>
            <a:pPr marL="0" indent="0">
              <a:buNone/>
            </a:pPr>
            <a:r>
              <a:rPr lang="es-CL" sz="2600" dirty="0">
                <a:hlinkClick r:id="rId4"/>
              </a:rPr>
              <a:t>https://www.youtube.com/watch?v=2XtLEp0XAII</a:t>
            </a:r>
            <a:r>
              <a:rPr lang="es-CL" sz="2600" dirty="0"/>
              <a:t> (</a:t>
            </a:r>
            <a:r>
              <a:rPr lang="es-CL" sz="2600" dirty="0" err="1"/>
              <a:t>Just</a:t>
            </a:r>
            <a:r>
              <a:rPr lang="es-CL" sz="2600" dirty="0"/>
              <a:t> Dance </a:t>
            </a:r>
            <a:r>
              <a:rPr lang="es-CL" sz="2600" dirty="0" err="1"/>
              <a:t>Fortnite</a:t>
            </a:r>
            <a:r>
              <a:rPr lang="es-CL" sz="2600" dirty="0"/>
              <a:t>) </a:t>
            </a:r>
          </a:p>
          <a:p>
            <a:pPr marL="0" indent="0">
              <a:buNone/>
            </a:pPr>
            <a:endParaRPr lang="es-CL" u="sng" dirty="0" smtClean="0"/>
          </a:p>
          <a:p>
            <a:pPr marL="0" indent="0">
              <a:buNone/>
            </a:pP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1842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93043" y="2645929"/>
            <a:ext cx="10515600" cy="1325563"/>
          </a:xfrm>
        </p:spPr>
        <p:txBody>
          <a:bodyPr/>
          <a:lstStyle/>
          <a:p>
            <a:r>
              <a:rPr lang="es-CL" dirty="0" smtClean="0"/>
              <a:t>Vuelve nuevamente a la guía y responde.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2237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749</Words>
  <Application>Microsoft Office PowerPoint</Application>
  <PresentationFormat>Personalizado</PresentationFormat>
  <Paragraphs>33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Material de Apoyo para guía n°9 en 4° Básicos.  Tema: “Retroalimentación de contenidos Unidad 1”. </vt:lpstr>
      <vt:lpstr>Estimado estudiante:  Vamos a repasar algunos de los contenidos y actividades de la Unidad 1 que tiene por nombre: “Desarrollo de las habilidades motrices básicas, juegos y ejercicios guiados, siguiendo las instrucciones básicas de la clase”</vt:lpstr>
      <vt:lpstr>Presentación de PowerPoint</vt:lpstr>
      <vt:lpstr>Presentación de PowerPoint</vt:lpstr>
      <vt:lpstr>Presentación de PowerPoint</vt:lpstr>
      <vt:lpstr>Presentación de PowerPoint</vt:lpstr>
      <vt:lpstr>Vuelve nuevamente a la guía y responde.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Notebook10</cp:lastModifiedBy>
  <cp:revision>172</cp:revision>
  <dcterms:created xsi:type="dcterms:W3CDTF">2020-03-21T01:23:08Z</dcterms:created>
  <dcterms:modified xsi:type="dcterms:W3CDTF">2020-05-28T23:39:00Z</dcterms:modified>
</cp:coreProperties>
</file>