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79" r:id="rId3"/>
    <p:sldId id="274" r:id="rId4"/>
    <p:sldId id="275" r:id="rId5"/>
    <p:sldId id="277" r:id="rId6"/>
    <p:sldId id="278" r:id="rId7"/>
    <p:sldId id="267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0xaXs44N38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1140" y="513300"/>
            <a:ext cx="9966960" cy="3103952"/>
          </a:xfrm>
        </p:spPr>
        <p:txBody>
          <a:bodyPr>
            <a:normAutofit/>
          </a:bodyPr>
          <a:lstStyle/>
          <a:p>
            <a:r>
              <a:rPr lang="es-CL" dirty="0" smtClean="0"/>
              <a:t>Material de Apoyo para guía n°13 en 4° Básicos. </a:t>
            </a:r>
            <a:br>
              <a:rPr lang="es-CL" dirty="0" smtClean="0"/>
            </a:br>
            <a:r>
              <a:rPr lang="es-CL" dirty="0" smtClean="0"/>
              <a:t>Tema: “El juego colectivo”.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8489" y="4002836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 smtClean="0"/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Profesor: Diego Chávez.</a:t>
            </a:r>
          </a:p>
          <a:p>
            <a:pPr algn="just"/>
            <a:r>
              <a:rPr lang="es-MX" sz="3200" dirty="0" smtClean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Picture 2" descr="Nuestro Familia: Noche de juegos en Familia | Metro Republica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895" y="3823080"/>
            <a:ext cx="4058505" cy="27056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56564" y="1285390"/>
            <a:ext cx="10515600" cy="173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 smtClean="0"/>
              <a:t>Estimado estudiante: Invita </a:t>
            </a:r>
            <a:r>
              <a:rPr lang="es-CL" sz="2400" dirty="0"/>
              <a:t>a </a:t>
            </a:r>
            <a:r>
              <a:rPr lang="es-CL" sz="2400" dirty="0" smtClean="0"/>
              <a:t>integrantes de tu </a:t>
            </a:r>
            <a:r>
              <a:rPr lang="es-CL" sz="2400" dirty="0"/>
              <a:t>grupo familiar a participar de este material de </a:t>
            </a:r>
            <a:r>
              <a:rPr lang="es-CL" sz="2400" dirty="0" smtClean="0"/>
              <a:t>apoyo </a:t>
            </a:r>
            <a:r>
              <a:rPr lang="es-CL" sz="2400" dirty="0"/>
              <a:t>que </a:t>
            </a:r>
            <a:r>
              <a:rPr lang="es-CL" sz="2400" dirty="0" smtClean="0"/>
              <a:t>guía </a:t>
            </a:r>
            <a:r>
              <a:rPr lang="es-CL" sz="2400" dirty="0" smtClean="0"/>
              <a:t>los pasos </a:t>
            </a:r>
            <a:r>
              <a:rPr lang="es-CL" sz="2400" dirty="0"/>
              <a:t>a realizar, con la intensión de desarrollar dos juegos recreativos, trabajando las habilidades motrices básicas como; el salto, el desplazamiento, la manipulación o </a:t>
            </a:r>
            <a:r>
              <a:rPr lang="es-CL" sz="2400" dirty="0" smtClean="0"/>
              <a:t>manualidades</a:t>
            </a:r>
            <a:r>
              <a:rPr lang="es-CL" sz="2400" dirty="0"/>
              <a:t> </a:t>
            </a:r>
            <a:r>
              <a:rPr lang="es-CL" sz="2400" dirty="0" smtClean="0"/>
              <a:t>y también el juego colectivo (con más personas). </a:t>
            </a:r>
            <a:endParaRPr lang="es-CL" sz="2400" dirty="0"/>
          </a:p>
        </p:txBody>
      </p:sp>
      <p:pic>
        <p:nvPicPr>
          <p:cNvPr id="1026" name="Picture 2" descr="Unidad 4: Movimiento en diferentes ambientes, práctica de juego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617" y="3378390"/>
            <a:ext cx="5424108" cy="220354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94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s-CL" dirty="0" smtClean="0"/>
              <a:t>1. Juego de “el mejor lanzador”.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996288"/>
            <a:ext cx="12192000" cy="5861712"/>
          </a:xfrm>
        </p:spPr>
        <p:txBody>
          <a:bodyPr/>
          <a:lstStyle/>
          <a:p>
            <a:pPr marL="0" indent="0">
              <a:buNone/>
            </a:pPr>
            <a:r>
              <a:rPr lang="es-CL" sz="2400" dirty="0" smtClean="0"/>
              <a:t>			                                                                                                       </a:t>
            </a:r>
            <a:endParaRPr lang="es-CL" dirty="0" smtClean="0"/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23" y="2799626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Llamada ovalada 5"/>
          <p:cNvSpPr/>
          <p:nvPr/>
        </p:nvSpPr>
        <p:spPr>
          <a:xfrm>
            <a:off x="466299" y="1109973"/>
            <a:ext cx="4285397" cy="1692322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r>
              <a:rPr lang="es-CL" u="sng" dirty="0" smtClean="0"/>
              <a:t>Estimado estudiante y familia:</a:t>
            </a:r>
          </a:p>
          <a:p>
            <a:pPr algn="ctr"/>
            <a:r>
              <a:rPr lang="es-CL" dirty="0" smtClean="0"/>
              <a:t>Se necesitan los siguientes materiales para realizar este juego. </a:t>
            </a:r>
          </a:p>
          <a:p>
            <a:pPr algn="ctr"/>
            <a:r>
              <a:rPr lang="es-CL" dirty="0" smtClean="0"/>
              <a:t> </a:t>
            </a:r>
          </a:p>
          <a:p>
            <a:pPr algn="ctr"/>
            <a:endParaRPr lang="es-CL" dirty="0" smtClean="0"/>
          </a:p>
        </p:txBody>
      </p:sp>
      <p:sp>
        <p:nvSpPr>
          <p:cNvPr id="24" name="AutoShape 14" descr="Vasos plásticos Verdes - Pack de 20 unidades - Cotillón - Azularia.c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37" name="Marcador de contenido 2"/>
          <p:cNvSpPr txBox="1">
            <a:spLocks/>
          </p:cNvSpPr>
          <p:nvPr/>
        </p:nvSpPr>
        <p:spPr>
          <a:xfrm>
            <a:off x="0" y="979464"/>
            <a:ext cx="12192000" cy="5878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L" dirty="0" smtClean="0"/>
              <a:t>                                                                                   </a:t>
            </a:r>
            <a:r>
              <a:rPr lang="es-CL" sz="2000" dirty="0" smtClean="0"/>
              <a:t>        </a:t>
            </a:r>
            <a:r>
              <a:rPr lang="es-CL" sz="2000" b="1" dirty="0" smtClean="0"/>
              <a:t>1).  </a:t>
            </a:r>
            <a:r>
              <a:rPr lang="es-CL" sz="2000" dirty="0" smtClean="0"/>
              <a:t>Cinta Maskin / o tiras de papel de 									cuaderno o diario largas.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CL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s-CL" sz="2000" dirty="0" smtClean="0"/>
              <a:t>						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L" sz="2000" dirty="0"/>
              <a:t>	</a:t>
            </a:r>
            <a:r>
              <a:rPr lang="es-CL" sz="2000" dirty="0" smtClean="0"/>
              <a:t>					</a:t>
            </a:r>
            <a:r>
              <a:rPr lang="es-CL" sz="2000" b="1" dirty="0" smtClean="0"/>
              <a:t>2). </a:t>
            </a:r>
            <a:r>
              <a:rPr lang="es-CL" sz="2000" dirty="0" smtClean="0"/>
              <a:t>Corta 6 tiras de cinta maskin de 12 cm c/u,  o corta tiras de 						papel con tijeras de 12 cm aproximado.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CL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CL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s-CL" sz="2000" dirty="0"/>
              <a:t>	</a:t>
            </a:r>
            <a:r>
              <a:rPr lang="es-CL" sz="2000" dirty="0" smtClean="0"/>
              <a:t>				</a:t>
            </a:r>
            <a:r>
              <a:rPr lang="es-CL" sz="2000" b="1" dirty="0" smtClean="0"/>
              <a:t>3).  </a:t>
            </a:r>
            <a:r>
              <a:rPr lang="es-CL" sz="2000" dirty="0" smtClean="0"/>
              <a:t>Consigue 10 o más tapas de botellas de bebidas, o 10 fichas o 						papeles arrugados.  </a:t>
            </a:r>
            <a:r>
              <a:rPr lang="es-CL" sz="2000" b="1" dirty="0" smtClean="0"/>
              <a:t> </a:t>
            </a:r>
            <a:r>
              <a:rPr lang="es-CL" sz="2000" dirty="0" smtClean="0"/>
              <a:t>	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CL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s-CL" sz="2000" b="1" dirty="0" smtClean="0"/>
              <a:t>4). </a:t>
            </a:r>
            <a:r>
              <a:rPr lang="es-CL" sz="2000" dirty="0" smtClean="0"/>
              <a:t>Selecciona un espacio dentro de tu casa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L" sz="2000" dirty="0" smtClean="0"/>
              <a:t>y pega la cinta maskin o las tiras de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L" sz="2000" dirty="0"/>
              <a:t> </a:t>
            </a:r>
            <a:r>
              <a:rPr lang="es-CL" sz="2000" dirty="0" smtClean="0"/>
              <a:t>papeles de la siguiente manera: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L" sz="2000" dirty="0" smtClean="0"/>
              <a:t>(en el suelo o en una mesa) </a:t>
            </a:r>
            <a:endParaRPr lang="es-CL" sz="2000" dirty="0"/>
          </a:p>
        </p:txBody>
      </p:sp>
      <p:pic>
        <p:nvPicPr>
          <p:cNvPr id="39" name="Picture 4" descr="Los otros usos del papel periód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9917" y="1405666"/>
            <a:ext cx="1591203" cy="961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Tijeras Maped Vivo Escolar Punta Redonda - $ 1.190 en Mercado Libr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0326" y="2839263"/>
            <a:ext cx="1070387" cy="1154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ural con tapas de botellas » Babytut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741" y="4426794"/>
            <a:ext cx="1858380" cy="96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9759" y="4911619"/>
            <a:ext cx="4521201" cy="172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82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s-CL" dirty="0" smtClean="0"/>
              <a:t>Descripción del Juego: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979464"/>
            <a:ext cx="12192000" cy="5878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300" dirty="0" smtClean="0"/>
              <a:t>                                                          	</a:t>
            </a:r>
            <a:r>
              <a:rPr lang="es-CL" sz="2300" b="1" dirty="0" smtClean="0"/>
              <a:t>1). </a:t>
            </a:r>
            <a:r>
              <a:rPr lang="es-CL" sz="2300" dirty="0" smtClean="0"/>
              <a:t>Cada jugador tendrá en su poder 5 tapas, o 							papeles arrugados.</a:t>
            </a:r>
          </a:p>
          <a:p>
            <a:pPr marL="0" indent="0">
              <a:buNone/>
            </a:pPr>
            <a:r>
              <a:rPr lang="es-CL" sz="2300" dirty="0"/>
              <a:t>	</a:t>
            </a:r>
            <a:r>
              <a:rPr lang="es-CL" sz="2300" dirty="0" smtClean="0"/>
              <a:t>		</a:t>
            </a:r>
            <a:r>
              <a:rPr lang="es-CL" sz="2300" dirty="0"/>
              <a:t>	</a:t>
            </a:r>
            <a:r>
              <a:rPr lang="es-CL" sz="2300" dirty="0" smtClean="0"/>
              <a:t>	</a:t>
            </a:r>
            <a:r>
              <a:rPr lang="es-CL" sz="2300" b="1" dirty="0" smtClean="0"/>
              <a:t>2). </a:t>
            </a:r>
            <a:r>
              <a:rPr lang="es-CL" sz="2300" dirty="0" smtClean="0"/>
              <a:t>El jugador que comienza el juego es quien gane un 						cachipun. </a:t>
            </a:r>
          </a:p>
          <a:p>
            <a:pPr marL="0" indent="0">
              <a:buNone/>
            </a:pPr>
            <a:r>
              <a:rPr lang="es-CL" sz="2300" dirty="0"/>
              <a:t>	</a:t>
            </a:r>
            <a:r>
              <a:rPr lang="es-CL" sz="2300" dirty="0" smtClean="0"/>
              <a:t>				</a:t>
            </a:r>
            <a:r>
              <a:rPr lang="es-CL" sz="2300" b="1" dirty="0" smtClean="0"/>
              <a:t>3). </a:t>
            </a:r>
            <a:r>
              <a:rPr lang="es-CL" sz="2300" dirty="0" smtClean="0"/>
              <a:t>Debe ubicar su objeto antes de tocar la línea límite de 						lanzamiento y con un dedo (con la uña) golpear el objeto, 						intentando que el objeto se introduzca en el cuadrado. </a:t>
            </a:r>
          </a:p>
          <a:p>
            <a:pPr marL="0" indent="0">
              <a:buNone/>
            </a:pPr>
            <a:endParaRPr lang="es-CL" sz="2300" dirty="0"/>
          </a:p>
          <a:p>
            <a:pPr marL="0" indent="0">
              <a:buNone/>
            </a:pPr>
            <a:endParaRPr lang="es-CL" sz="2300" dirty="0" smtClean="0"/>
          </a:p>
          <a:p>
            <a:pPr marL="0" indent="0">
              <a:buNone/>
            </a:pPr>
            <a:r>
              <a:rPr lang="es-CL" sz="2300" dirty="0"/>
              <a:t>	</a:t>
            </a:r>
            <a:r>
              <a:rPr lang="es-CL" sz="2300" dirty="0" smtClean="0"/>
              <a:t>				</a:t>
            </a:r>
            <a:r>
              <a:rPr lang="es-CL" sz="2300" b="1" dirty="0" smtClean="0"/>
              <a:t>4). </a:t>
            </a:r>
            <a:r>
              <a:rPr lang="es-CL" sz="2300" dirty="0" smtClean="0"/>
              <a:t>Si el jugador lanza y cruza la línea límite del jugador 						contrario, le entrega una oportunidad más de ganar. </a:t>
            </a:r>
          </a:p>
          <a:p>
            <a:pPr marL="0" indent="0">
              <a:buNone/>
            </a:pPr>
            <a:r>
              <a:rPr lang="es-CL" sz="2300" dirty="0"/>
              <a:t>	</a:t>
            </a:r>
            <a:r>
              <a:rPr lang="es-CL" sz="2300" dirty="0" smtClean="0"/>
              <a:t>				</a:t>
            </a:r>
            <a:r>
              <a:rPr lang="es-CL" sz="2300" b="1" dirty="0" smtClean="0"/>
              <a:t>5). </a:t>
            </a:r>
            <a:r>
              <a:rPr lang="es-CL" sz="2300" dirty="0" smtClean="0"/>
              <a:t>Si el jugador lanza y cae dentro del cuadrado, él decide </a:t>
            </a:r>
          </a:p>
          <a:p>
            <a:pPr marL="0" indent="0">
              <a:buNone/>
            </a:pPr>
            <a:r>
              <a:rPr lang="es-CL" sz="2300" dirty="0"/>
              <a:t>	</a:t>
            </a:r>
            <a:r>
              <a:rPr lang="es-CL" sz="2300" dirty="0" smtClean="0"/>
              <a:t>				si sigue lanzando o le toca al otro </a:t>
            </a:r>
            <a:r>
              <a:rPr lang="es-CL" sz="2300" smtClean="0"/>
              <a:t>compañero lanzar. </a:t>
            </a:r>
            <a:endParaRPr lang="es-CL" sz="2300" dirty="0"/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30" y="2663663"/>
            <a:ext cx="1613920" cy="16570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Llamada ovalada 6"/>
          <p:cNvSpPr/>
          <p:nvPr/>
        </p:nvSpPr>
        <p:spPr>
          <a:xfrm>
            <a:off x="167776" y="971341"/>
            <a:ext cx="4285397" cy="1692322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r>
              <a:rPr lang="es-CL" sz="1900" u="sng" dirty="0" smtClean="0"/>
              <a:t>Estimado estudiante y familia:</a:t>
            </a:r>
          </a:p>
          <a:p>
            <a:pPr algn="ctr"/>
            <a:r>
              <a:rPr lang="es-CL" sz="1900" dirty="0" smtClean="0"/>
              <a:t>Ahora vamos a nombrar las indicaciones y reglas del juego colectivo. </a:t>
            </a:r>
          </a:p>
          <a:p>
            <a:pPr algn="ctr"/>
            <a:endParaRPr lang="es-CL" dirty="0" smtClean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776" y="4320739"/>
            <a:ext cx="4285397" cy="253726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2627" y="3452883"/>
            <a:ext cx="868964" cy="101129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487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6674"/>
            <a:ext cx="10515600" cy="1325563"/>
          </a:xfrm>
        </p:spPr>
        <p:txBody>
          <a:bodyPr/>
          <a:lstStyle/>
          <a:p>
            <a:r>
              <a:rPr lang="es-CL" dirty="0" smtClean="0"/>
              <a:t>2. Juego de saltos y memoria. </a:t>
            </a:r>
            <a:endParaRPr lang="es-C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0" y="1006760"/>
            <a:ext cx="12192000" cy="5851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r>
              <a:rPr lang="es-CL" sz="2400" b="1" dirty="0" smtClean="0"/>
              <a:t>1). </a:t>
            </a:r>
            <a:r>
              <a:rPr lang="es-CL" sz="2400" dirty="0" smtClean="0"/>
              <a:t>Cinta adhesiva o stickfix. Para pegar los papeles.  </a:t>
            </a:r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r>
              <a:rPr lang="es-CL" sz="2400" b="1" dirty="0" smtClean="0"/>
              <a:t>2). </a:t>
            </a:r>
            <a:r>
              <a:rPr lang="es-CL" sz="2400" dirty="0" smtClean="0"/>
              <a:t>Recorta tiras de papel de cuaderno </a:t>
            </a:r>
          </a:p>
          <a:p>
            <a:pPr marL="0" indent="0">
              <a:buNone/>
            </a:pPr>
            <a:r>
              <a:rPr lang="es-CL" sz="2400" dirty="0" smtClean="0"/>
              <a:t>      o diario, largas / cinta maskin. </a:t>
            </a:r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r>
              <a:rPr lang="es-CL" sz="2400" b="1" dirty="0"/>
              <a:t>3</a:t>
            </a:r>
            <a:r>
              <a:rPr lang="es-CL" sz="2400" b="1" dirty="0" smtClean="0"/>
              <a:t>). </a:t>
            </a:r>
            <a:r>
              <a:rPr lang="es-CL" sz="2400" dirty="0" smtClean="0"/>
              <a:t>Confecciona los cuadros que aparecen en la imagen: </a:t>
            </a:r>
          </a:p>
          <a:p>
            <a:pPr>
              <a:buFontTx/>
              <a:buChar char="-"/>
            </a:pPr>
            <a:r>
              <a:rPr lang="es-CL" sz="2400" dirty="0" smtClean="0"/>
              <a:t>pegando las tiras de papel en el suelo / cinta maskin. </a:t>
            </a:r>
          </a:p>
          <a:p>
            <a:pPr>
              <a:buFontTx/>
              <a:buChar char="-"/>
            </a:pPr>
            <a:endParaRPr lang="es-CL" sz="2400" dirty="0"/>
          </a:p>
          <a:p>
            <a:pPr>
              <a:buFontTx/>
              <a:buChar char="-"/>
            </a:pPr>
            <a:endParaRPr lang="es-CL" sz="2400" dirty="0" smtClean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r>
              <a:rPr lang="es-CL" sz="2400" b="1" dirty="0" smtClean="0"/>
              <a:t>4). </a:t>
            </a:r>
            <a:r>
              <a:rPr lang="es-CL" sz="2400" dirty="0" smtClean="0"/>
              <a:t>Parlante y música </a:t>
            </a:r>
            <a:r>
              <a:rPr lang="es-CL" sz="2400" dirty="0"/>
              <a:t>a gusto para ambientar. </a:t>
            </a:r>
          </a:p>
        </p:txBody>
      </p:sp>
      <p:pic>
        <p:nvPicPr>
          <p:cNvPr id="5" name="Marcador de contenido 5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57132" y="2804239"/>
            <a:ext cx="1475320" cy="17131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Llamada ovalada 5"/>
          <p:cNvSpPr/>
          <p:nvPr/>
        </p:nvSpPr>
        <p:spPr>
          <a:xfrm>
            <a:off x="7355603" y="586854"/>
            <a:ext cx="4602112" cy="1969781"/>
          </a:xfrm>
          <a:prstGeom prst="wedgeEllipseCallout">
            <a:avLst>
              <a:gd name="adj1" fmla="val 17384"/>
              <a:gd name="adj2" fmla="val 6895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r>
              <a:rPr lang="es-CL" sz="2000" u="sng" dirty="0" smtClean="0"/>
              <a:t>Estimado estudiante y familia:</a:t>
            </a:r>
          </a:p>
          <a:p>
            <a:pPr algn="ctr"/>
            <a:r>
              <a:rPr lang="es-CL" sz="2000" dirty="0" smtClean="0"/>
              <a:t>Se necesitan los siguientes materiales para realizar este juego. </a:t>
            </a:r>
          </a:p>
          <a:p>
            <a:pPr algn="ctr"/>
            <a:r>
              <a:rPr lang="es-CL" dirty="0" smtClean="0"/>
              <a:t> </a:t>
            </a:r>
          </a:p>
          <a:p>
            <a:pPr algn="ctr"/>
            <a:endParaRPr lang="es-CL" dirty="0" smtClean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1401" y="1110295"/>
            <a:ext cx="709927" cy="79447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098" name="Picture 2" descr="Ilustración de Pedazos De La Nota De Blanco Roto Las Tiras De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967" y="1904767"/>
            <a:ext cx="1371867" cy="137186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anciones para las rutinas del Jardín | Niños cantando, Canciones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401" y="5345793"/>
            <a:ext cx="1837905" cy="138761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Tijeras Maped Vivo Escolar Punta Redonda - $ 1.190 en Mercado Libr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102" y="2103171"/>
            <a:ext cx="1070387" cy="115453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25086" y="4278767"/>
            <a:ext cx="2326309" cy="213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30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s-CL" dirty="0" smtClean="0"/>
              <a:t>Descripción del Juego: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138400"/>
            <a:ext cx="12192000" cy="5719600"/>
          </a:xfrm>
        </p:spPr>
        <p:txBody>
          <a:bodyPr/>
          <a:lstStyle/>
          <a:p>
            <a:pPr marL="0" indent="0">
              <a:buNone/>
            </a:pPr>
            <a:r>
              <a:rPr lang="es-CL" sz="2400" b="1" dirty="0" smtClean="0"/>
              <a:t>1). </a:t>
            </a:r>
            <a:r>
              <a:rPr lang="es-CL" sz="2400" dirty="0" smtClean="0"/>
              <a:t>El jugador (1) deberá realizar una secuencia de saltos y cuando finalice, el jugador (2) deberá realizar los mismos movimientos y saltos que realizo el jugador (1).</a:t>
            </a:r>
          </a:p>
          <a:p>
            <a:pPr marL="0" indent="0">
              <a:buNone/>
            </a:pPr>
            <a:r>
              <a:rPr lang="es-CL" sz="2400" b="1" dirty="0" smtClean="0"/>
              <a:t>2). </a:t>
            </a:r>
            <a:r>
              <a:rPr lang="es-CL" sz="2400" dirty="0" smtClean="0"/>
              <a:t>Ejemplo de la imagen mas abajo: El jugador (1) comienza con sus dos pies saltando adelante en cayendo en los cuadros 1, luego salta separando sus dos piernas cayendo en el cuadro 2 y por ultimo salta con sus dos pies adelante en el cuadro 3. (Aquí se aprecian 3 movimientos, puedes crear una secuencia de 5, 6 o 7 movimientos. </a:t>
            </a:r>
          </a:p>
          <a:p>
            <a:pPr marL="0" indent="0">
              <a:buNone/>
            </a:pPr>
            <a:r>
              <a:rPr lang="es-CL" sz="2400" b="1" dirty="0" smtClean="0"/>
              <a:t>3).  </a:t>
            </a:r>
            <a:r>
              <a:rPr lang="es-CL" sz="2400" dirty="0" smtClean="0"/>
              <a:t>Utiliza ambas piernas o una, agrégale música a gusto y puedes realizar una mini coreografía. </a:t>
            </a:r>
          </a:p>
          <a:p>
            <a:pPr marL="0" indent="0">
              <a:buNone/>
            </a:pPr>
            <a:endParaRPr lang="es-CL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968" y="5083033"/>
            <a:ext cx="1142410" cy="12479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5662094" y="4123848"/>
            <a:ext cx="4285397" cy="2508964"/>
          </a:xfrm>
          <a:prstGeom prst="wedgeEllipseCallout">
            <a:avLst>
              <a:gd name="adj1" fmla="val 75982"/>
              <a:gd name="adj2" fmla="val -430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r>
              <a:rPr lang="es-CL" sz="1900" u="sng" dirty="0" smtClean="0"/>
              <a:t>Estimado estudiante y familia:</a:t>
            </a:r>
          </a:p>
          <a:p>
            <a:pPr algn="ctr"/>
            <a:r>
              <a:rPr lang="es-CL" sz="1900" dirty="0" smtClean="0"/>
              <a:t>Si no has quedado claro con la descripción te dejo Link de ejemplo. </a:t>
            </a:r>
          </a:p>
          <a:p>
            <a:pPr algn="ctr"/>
            <a:r>
              <a:rPr lang="es-CL" sz="1900" dirty="0">
                <a:hlinkClick r:id="rId3"/>
              </a:rPr>
              <a:t>https://www.youtube.com/watch?v=H0xaXs44N38</a:t>
            </a:r>
            <a:endParaRPr lang="es-CL" sz="1900" dirty="0" smtClean="0"/>
          </a:p>
          <a:p>
            <a:pPr algn="ctr"/>
            <a:endParaRPr lang="es-CL" dirty="0" smtClean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075" y="3712191"/>
            <a:ext cx="5217861" cy="305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37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6" y="37533"/>
            <a:ext cx="11599460" cy="6820467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79946" y="189933"/>
            <a:ext cx="11599460" cy="6820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 smtClean="0"/>
              <a:t>Recuerda la Higiene Personal.  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Vuelve nuevamente a la guía y responde. </a:t>
            </a:r>
            <a:endParaRPr lang="es-CL" dirty="0"/>
          </a:p>
        </p:txBody>
      </p:sp>
      <p:pic>
        <p:nvPicPr>
          <p:cNvPr id="5" name="Picture 4" descr="Línea de meta - Iconos gratis de edu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76" y="1009365"/>
            <a:ext cx="4876800" cy="4876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Funcionando a línea de meta | Icono Gra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85" y="2693161"/>
            <a:ext cx="2681782" cy="26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2299</TotalTime>
  <Words>386</Words>
  <Application>Microsoft Office PowerPoint</Application>
  <PresentationFormat>Panorámica</PresentationFormat>
  <Paragraphs>69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Material de Apoyo para guía n°13 en 4° Básicos.  Tema: “El juego colectivo”. </vt:lpstr>
      <vt:lpstr>Presentación de PowerPoint</vt:lpstr>
      <vt:lpstr>1. Juego de “el mejor lanzador”. </vt:lpstr>
      <vt:lpstr>Descripción del Juego: </vt:lpstr>
      <vt:lpstr>2. Juego de saltos y memoria. </vt:lpstr>
      <vt:lpstr>Descripción del Juego:</vt:lpstr>
      <vt:lpstr>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Cuenta Microsoft</cp:lastModifiedBy>
  <cp:revision>250</cp:revision>
  <dcterms:created xsi:type="dcterms:W3CDTF">2020-03-21T01:23:08Z</dcterms:created>
  <dcterms:modified xsi:type="dcterms:W3CDTF">2020-06-24T04:36:20Z</dcterms:modified>
</cp:coreProperties>
</file>