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79" r:id="rId3"/>
    <p:sldId id="274" r:id="rId4"/>
    <p:sldId id="283" r:id="rId5"/>
    <p:sldId id="281" r:id="rId6"/>
    <p:sldId id="267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925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352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772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049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0641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6956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8279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114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8326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3560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297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47AD0-E6CC-40CF-B22B-E02A12BBAFFF}" type="datetimeFigureOut">
              <a:rPr lang="es-CL" smtClean="0"/>
              <a:t>08-07-2020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7936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jp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GM4FsH13Qwo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1140" y="636130"/>
            <a:ext cx="9966960" cy="3103952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Material de Apoyo para guía n°15 en 4° Básicos. </a:t>
            </a:r>
            <a:br>
              <a:rPr lang="es-CL" dirty="0" smtClean="0"/>
            </a:br>
            <a:r>
              <a:rPr lang="es-CL" dirty="0" smtClean="0"/>
              <a:t>Tema: “Actividad física con intensidad moderada a vigorosa y juegos motrices”. 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21080" y="3617252"/>
            <a:ext cx="5449968" cy="2346158"/>
          </a:xfrm>
        </p:spPr>
        <p:txBody>
          <a:bodyPr>
            <a:normAutofit/>
          </a:bodyPr>
          <a:lstStyle/>
          <a:p>
            <a:pPr algn="just"/>
            <a:endParaRPr lang="es-MX" sz="3200" dirty="0" smtClean="0"/>
          </a:p>
          <a:p>
            <a:pPr algn="just"/>
            <a:endParaRPr lang="es-MX" sz="3200" dirty="0"/>
          </a:p>
          <a:p>
            <a:pPr algn="just"/>
            <a:r>
              <a:rPr lang="es-MX" sz="3200" dirty="0" smtClean="0"/>
              <a:t>Profesor: Diego Chávez.</a:t>
            </a:r>
          </a:p>
          <a:p>
            <a:pPr algn="just"/>
            <a:r>
              <a:rPr lang="es-MX" sz="3200" dirty="0" smtClean="0"/>
              <a:t>Asignatura: Ed. Física y Salud.</a:t>
            </a:r>
          </a:p>
        </p:txBody>
      </p:sp>
      <p:pic>
        <p:nvPicPr>
          <p:cNvPr id="5" name="Picture 2" descr="C:\Users\Usuario\Desktop\insignia colegio azulit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8160" y="160610"/>
            <a:ext cx="1125622" cy="1460978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6" name="Picture 2" descr="M5T2 Tipos de ejercicio y actividad física | Educación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9080" y="3995051"/>
            <a:ext cx="4876800" cy="233362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729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828414" y="545910"/>
            <a:ext cx="10515600" cy="31935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CL" sz="2400" dirty="0" smtClean="0"/>
              <a:t>Estimado estudiante, espero que puedas entender cada desafío en este material, y logres divertirte. Trabajaremos la actividad física mediante ejercicios de </a:t>
            </a:r>
            <a:r>
              <a:rPr lang="es-CL" sz="2400" b="1" dirty="0" smtClean="0"/>
              <a:t>intensidad moderadas a vigorosas</a:t>
            </a:r>
            <a:r>
              <a:rPr lang="es-CL" sz="2400" dirty="0" smtClean="0"/>
              <a:t>, y el juego en las habilidades motrices básicas.</a:t>
            </a:r>
          </a:p>
          <a:p>
            <a:pPr algn="just"/>
            <a:r>
              <a:rPr lang="es-CL" sz="2400" u="sng" dirty="0"/>
              <a:t>Intensidad: </a:t>
            </a:r>
            <a:r>
              <a:rPr lang="es-CL" sz="2400" dirty="0"/>
              <a:t>Es la magnitud del esfuerzo requerido para realizar una actividad o ejercicio</a:t>
            </a:r>
            <a:r>
              <a:rPr lang="es-CL" sz="2400" dirty="0" smtClean="0"/>
              <a:t>. Hay actividades con mayor o menor intensidad, y se puede reflejar en los latidos del corazón, respiración agitada, coloración entre otros. </a:t>
            </a:r>
          </a:p>
          <a:p>
            <a:pPr algn="just"/>
            <a:r>
              <a:rPr lang="es-CL" sz="2400" i="1" dirty="0" smtClean="0"/>
              <a:t>Importante: Considera un espacio seguro para realizar la actividad. Es importante la presencia de un adulto para evitar accidentes. </a:t>
            </a:r>
          </a:p>
        </p:txBody>
      </p:sp>
      <p:pic>
        <p:nvPicPr>
          <p:cNvPr id="1028" name="Picture 4" descr="Conjunto de niños felices - Descargar Vectores Gratis, Illustrator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098" y="3913025"/>
            <a:ext cx="6058232" cy="294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694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pPr algn="ctr"/>
            <a:r>
              <a:rPr lang="es-CL" dirty="0" smtClean="0"/>
              <a:t>1. </a:t>
            </a:r>
            <a:r>
              <a:rPr lang="es-CL" sz="4000" dirty="0" smtClean="0"/>
              <a:t>Circuito de actividad física en intensidad </a:t>
            </a:r>
            <a:r>
              <a:rPr lang="es-CL" sz="4000" b="1" dirty="0" smtClean="0"/>
              <a:t>moderada a vigorosa. </a:t>
            </a:r>
            <a:endParaRPr lang="es-CL" sz="4000" b="1" dirty="0"/>
          </a:p>
        </p:txBody>
      </p:sp>
      <p:pic>
        <p:nvPicPr>
          <p:cNvPr id="5" name="Imagen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825" y="2696288"/>
            <a:ext cx="1488145" cy="1627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6" name="Llamada ovalada 5"/>
          <p:cNvSpPr/>
          <p:nvPr/>
        </p:nvSpPr>
        <p:spPr>
          <a:xfrm>
            <a:off x="1" y="1109972"/>
            <a:ext cx="3981724" cy="1731654"/>
          </a:xfrm>
          <a:prstGeom prst="wedgeEllipseCallou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Vamos a realizar actividad física de intensidad moderada a vigorosa, trabaja por 20 segundos y descansa otros 20”. </a:t>
            </a:r>
          </a:p>
        </p:txBody>
      </p:sp>
      <p:sp>
        <p:nvSpPr>
          <p:cNvPr id="24" name="AutoShape 14" descr="Vasos plásticos Verdes - Pack de 20 unidades - Cotillón - Azularia.cl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3929100" y="1109972"/>
            <a:ext cx="7862566" cy="574802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CL" sz="2400" dirty="0" smtClean="0"/>
              <a:t>1.  </a:t>
            </a:r>
            <a:r>
              <a:rPr lang="es-CL" sz="2200" b="1" dirty="0" smtClean="0">
                <a:solidFill>
                  <a:srgbClr val="FF0000"/>
                </a:solidFill>
              </a:rPr>
              <a:t>CARRERA ZIGZAG CON 3 FRUTAS, 20 SEGUNDOS DE TRABAJO. </a:t>
            </a:r>
          </a:p>
          <a:p>
            <a:pPr marL="0" indent="0">
              <a:buNone/>
            </a:pPr>
            <a:r>
              <a:rPr lang="es-CL" sz="2400" dirty="0"/>
              <a:t>	</a:t>
            </a:r>
            <a:r>
              <a:rPr lang="es-CL" sz="2400" dirty="0" smtClean="0"/>
              <a:t>	</a:t>
            </a:r>
            <a:r>
              <a:rPr lang="es-CL" sz="2400" dirty="0"/>
              <a:t> </a:t>
            </a:r>
            <a:r>
              <a:rPr lang="es-CL" sz="2400" dirty="0" smtClean="0"/>
              <a:t>    - Ubica tres manzanas y luego realiza un 			     trote suave en zigzag a través de las  				     manzanas, vuelve al inicio trotando por el 	                   		     costado. </a:t>
            </a:r>
            <a:endParaRPr lang="es-CL" sz="2400" dirty="0"/>
          </a:p>
          <a:p>
            <a:pPr marL="0" indent="0">
              <a:buNone/>
            </a:pPr>
            <a:r>
              <a:rPr lang="es-CL" sz="2400" dirty="0"/>
              <a:t>	</a:t>
            </a:r>
            <a:r>
              <a:rPr lang="es-CL" sz="2400" dirty="0" smtClean="0"/>
              <a:t>	       </a:t>
            </a:r>
            <a:r>
              <a:rPr lang="es-CL" sz="2400" b="1" dirty="0" smtClean="0"/>
              <a:t>DESCANSA 20 SEGUNDOS. </a:t>
            </a:r>
          </a:p>
          <a:p>
            <a:pPr marL="0" indent="0">
              <a:buNone/>
            </a:pPr>
            <a:r>
              <a:rPr lang="es-CL" sz="2400" dirty="0" smtClean="0"/>
              <a:t>2. </a:t>
            </a:r>
            <a:r>
              <a:rPr lang="es-CL" sz="2400" b="1" dirty="0" smtClean="0">
                <a:solidFill>
                  <a:srgbClr val="FF0000"/>
                </a:solidFill>
              </a:rPr>
              <a:t>SALTO 2 O 3 FRUTAS, 20 SEGUNDOS DE TRABAJO.</a:t>
            </a:r>
          </a:p>
          <a:p>
            <a:pPr marL="0" indent="0">
              <a:buNone/>
            </a:pPr>
            <a:r>
              <a:rPr lang="es-CL" sz="2400" dirty="0" smtClean="0">
                <a:solidFill>
                  <a:srgbClr val="FF0000"/>
                </a:solidFill>
              </a:rPr>
              <a:t>		    </a:t>
            </a:r>
            <a:r>
              <a:rPr lang="es-CL" sz="2400" dirty="0" smtClean="0"/>
              <a:t>- Ubica las manzanas en el suelo y comienza 			   a saltar sobre cada una de ellas, avanzando y 			    volviendo a iniciar trotando por el costado. </a:t>
            </a:r>
            <a:endParaRPr lang="es-CL" sz="2400" dirty="0"/>
          </a:p>
          <a:p>
            <a:pPr marL="0" indent="0">
              <a:buNone/>
            </a:pPr>
            <a:r>
              <a:rPr lang="es-CL" sz="2400" dirty="0" smtClean="0"/>
              <a:t>	                      </a:t>
            </a:r>
            <a:r>
              <a:rPr lang="es-CL" sz="2400" b="1" dirty="0" smtClean="0"/>
              <a:t>DESCANSA 20 SEGUNDOS. </a:t>
            </a:r>
          </a:p>
          <a:p>
            <a:pPr marL="0" indent="0">
              <a:buNone/>
            </a:pPr>
            <a:r>
              <a:rPr lang="es-CL" sz="2400" b="1" dirty="0" smtClean="0">
                <a:solidFill>
                  <a:srgbClr val="FF0000"/>
                </a:solidFill>
              </a:rPr>
              <a:t>3. TALONEO , 20 SEGUNDOS DE TRABAJO. </a:t>
            </a:r>
            <a:r>
              <a:rPr lang="es-CL" sz="2400" b="1" dirty="0" smtClean="0"/>
              <a:t>		    			- </a:t>
            </a:r>
            <a:r>
              <a:rPr lang="es-CL" sz="2400" dirty="0" smtClean="0"/>
              <a:t>Salta alternadamente llevando tus 				talones hacia la cadera. Continuamente y 			luego descansa. </a:t>
            </a:r>
            <a:endParaRPr lang="es-CL" sz="2400" dirty="0"/>
          </a:p>
          <a:p>
            <a:pPr marL="0" indent="0">
              <a:buNone/>
            </a:pPr>
            <a:r>
              <a:rPr lang="es-CL" sz="2400" dirty="0"/>
              <a:t>	</a:t>
            </a:r>
            <a:r>
              <a:rPr lang="es-CL" sz="2400" dirty="0" smtClean="0"/>
              <a:t>	           </a:t>
            </a:r>
            <a:r>
              <a:rPr lang="es-CL" sz="2400" b="1" dirty="0" smtClean="0"/>
              <a:t>DESCANSA 20 SEGUNDOS.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643970" y="2830861"/>
            <a:ext cx="228512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dirty="0" smtClean="0"/>
              <a:t>Considera un reloj para tomar el tiempo.</a:t>
            </a:r>
          </a:p>
          <a:p>
            <a:pPr algn="just"/>
            <a:r>
              <a:rPr lang="es-CL" dirty="0" smtClean="0"/>
              <a:t>Una botella con agua para hidratar y una toalla para secar la transpiración.</a:t>
            </a:r>
          </a:p>
        </p:txBody>
      </p:sp>
      <p:sp>
        <p:nvSpPr>
          <p:cNvPr id="11" name="AutoShape 4" descr="60 ilustraciones, clipart, dibujos animados e iconos de stock de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341" y="4686495"/>
            <a:ext cx="1764210" cy="17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8" name="Picture 6" descr="Botella De Agua Y Toalla Azules Foto de archivo - Imagen de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7642" y="4540899"/>
            <a:ext cx="1909769" cy="219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24569" y="1668220"/>
            <a:ext cx="2047174" cy="1217406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23128" y="2752648"/>
            <a:ext cx="200774" cy="229088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11198" y="2523560"/>
            <a:ext cx="200774" cy="229088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39205" y="2729860"/>
            <a:ext cx="200774" cy="229088"/>
          </a:xfrm>
          <a:prstGeom prst="rect">
            <a:avLst/>
          </a:prstGeom>
        </p:spPr>
      </p:pic>
      <p:sp>
        <p:nvSpPr>
          <p:cNvPr id="15" name="Flecha izquierda 14"/>
          <p:cNvSpPr/>
          <p:nvPr/>
        </p:nvSpPr>
        <p:spPr>
          <a:xfrm>
            <a:off x="5345372" y="2115283"/>
            <a:ext cx="430231" cy="15012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Flecha derecha 15"/>
          <p:cNvSpPr/>
          <p:nvPr/>
        </p:nvSpPr>
        <p:spPr>
          <a:xfrm>
            <a:off x="4384076" y="1452156"/>
            <a:ext cx="1132764" cy="24178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19" name="Imagen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94814" y="3368771"/>
            <a:ext cx="1617147" cy="1453385"/>
          </a:xfrm>
          <a:prstGeom prst="rect">
            <a:avLst/>
          </a:prstGeom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07616" y="4333657"/>
            <a:ext cx="378069" cy="431386"/>
          </a:xfrm>
          <a:prstGeom prst="rect">
            <a:avLst/>
          </a:prstGeom>
        </p:spPr>
      </p:pic>
      <p:pic>
        <p:nvPicPr>
          <p:cNvPr id="25" name="Imagen 2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55153" y="4350235"/>
            <a:ext cx="235586" cy="268809"/>
          </a:xfrm>
          <a:prstGeom prst="rect">
            <a:avLst/>
          </a:prstGeom>
        </p:spPr>
      </p:pic>
      <p:sp>
        <p:nvSpPr>
          <p:cNvPr id="26" name="Flecha izquierda 25"/>
          <p:cNvSpPr/>
          <p:nvPr/>
        </p:nvSpPr>
        <p:spPr>
          <a:xfrm>
            <a:off x="5316754" y="3995062"/>
            <a:ext cx="430231" cy="15012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7" name="Arco 26"/>
          <p:cNvSpPr/>
          <p:nvPr/>
        </p:nvSpPr>
        <p:spPr>
          <a:xfrm>
            <a:off x="4203622" y="2077627"/>
            <a:ext cx="1815152" cy="225436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Arco 9"/>
          <p:cNvSpPr/>
          <p:nvPr/>
        </p:nvSpPr>
        <p:spPr>
          <a:xfrm>
            <a:off x="4189074" y="3971570"/>
            <a:ext cx="1815152" cy="225436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8" name="Flecha derecha 27"/>
          <p:cNvSpPr/>
          <p:nvPr/>
        </p:nvSpPr>
        <p:spPr>
          <a:xfrm>
            <a:off x="4335921" y="3419721"/>
            <a:ext cx="1132764" cy="24178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54659" y="5255159"/>
            <a:ext cx="1262181" cy="1461473"/>
          </a:xfrm>
          <a:prstGeom prst="rect">
            <a:avLst/>
          </a:prstGeom>
        </p:spPr>
      </p:pic>
      <p:sp>
        <p:nvSpPr>
          <p:cNvPr id="22" name="CuadroTexto 21"/>
          <p:cNvSpPr txBox="1"/>
          <p:nvPr/>
        </p:nvSpPr>
        <p:spPr>
          <a:xfrm>
            <a:off x="6071743" y="6488667"/>
            <a:ext cx="5867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b="1" u="sng" dirty="0" smtClean="0"/>
              <a:t>R E P I T E     E L     C I R C U I T O      U N A      V E Z       M Á S</a:t>
            </a:r>
            <a:r>
              <a:rPr lang="es-CL" b="1" dirty="0" smtClean="0"/>
              <a:t>. 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76982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15152" y="431437"/>
            <a:ext cx="10376848" cy="1325563"/>
          </a:xfrm>
        </p:spPr>
        <p:txBody>
          <a:bodyPr>
            <a:normAutofit/>
          </a:bodyPr>
          <a:lstStyle/>
          <a:p>
            <a:pPr algn="ctr"/>
            <a:r>
              <a:rPr lang="es-CL" dirty="0" smtClean="0"/>
              <a:t>La actividad física incrementa la condición física de una persona.</a:t>
            </a:r>
            <a:endParaRPr lang="es-CL" dirty="0"/>
          </a:p>
        </p:txBody>
      </p:sp>
      <p:pic>
        <p:nvPicPr>
          <p:cNvPr id="4" name="Picture 8" descr="Resultado de imagen de beneficios  de la actividad fís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337" y="1606874"/>
            <a:ext cx="9280478" cy="3934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07" y="280635"/>
            <a:ext cx="1488145" cy="1627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3" name="CuadroTexto 2"/>
          <p:cNvSpPr txBox="1"/>
          <p:nvPr/>
        </p:nvSpPr>
        <p:spPr>
          <a:xfrm>
            <a:off x="1454487" y="5704764"/>
            <a:ext cx="10561417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Si deseas saber más sobre el cuerpo humano y la actividad física, ingresa al link (material no evaluado en guía):</a:t>
            </a:r>
          </a:p>
          <a:p>
            <a:r>
              <a:rPr lang="es-CL" sz="2800" dirty="0">
                <a:hlinkClick r:id="rId4"/>
              </a:rPr>
              <a:t>https://www.youtube.com/watch?v=GM4FsH13Qwo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203655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789066"/>
          </a:xfrm>
        </p:spPr>
        <p:txBody>
          <a:bodyPr>
            <a:normAutofit/>
          </a:bodyPr>
          <a:lstStyle/>
          <a:p>
            <a:pPr algn="ctr"/>
            <a:r>
              <a:rPr lang="es-CL" dirty="0" smtClean="0"/>
              <a:t>2. Juegos motrices.</a:t>
            </a:r>
            <a:r>
              <a:rPr lang="es-CL" dirty="0"/>
              <a:t>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84242" y="789067"/>
            <a:ext cx="4051305" cy="37419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L" sz="2400" b="1" dirty="0" smtClean="0"/>
              <a:t>1. Juego de trasladar papelitos. </a:t>
            </a:r>
          </a:p>
          <a:p>
            <a:pPr marL="0" indent="0">
              <a:buNone/>
            </a:pPr>
            <a:r>
              <a:rPr lang="es-CL" sz="2400" u="sng" dirty="0" smtClean="0"/>
              <a:t>Desafío: </a:t>
            </a:r>
            <a:r>
              <a:rPr lang="es-CL" sz="2400" dirty="0" smtClean="0"/>
              <a:t>Invita a un familiar o solo(a). </a:t>
            </a:r>
          </a:p>
          <a:p>
            <a:pPr marL="0" indent="0">
              <a:buNone/>
            </a:pPr>
            <a:r>
              <a:rPr lang="es-CL" sz="2400" u="sng" dirty="0" smtClean="0"/>
              <a:t>Materiales para cada integrante: </a:t>
            </a:r>
            <a:r>
              <a:rPr lang="es-CL" sz="2400" dirty="0" smtClean="0"/>
              <a:t>2 </a:t>
            </a:r>
            <a:r>
              <a:rPr lang="es-CL" sz="2400" dirty="0"/>
              <a:t>v</a:t>
            </a:r>
            <a:r>
              <a:rPr lang="es-CL" sz="2400" dirty="0" smtClean="0"/>
              <a:t>asos plásticos y 10 papitos no tan pequeños arrugados. </a:t>
            </a:r>
          </a:p>
          <a:p>
            <a:pPr marL="0" indent="0">
              <a:buNone/>
            </a:pPr>
            <a:r>
              <a:rPr lang="es-CL" sz="2400" u="sng" dirty="0" smtClean="0"/>
              <a:t>Consiste: </a:t>
            </a:r>
            <a:r>
              <a:rPr lang="es-CL" sz="2400" dirty="0" smtClean="0"/>
              <a:t>en trasladar los 10 papelitos del vaso (1) al otro(2), de uno en uno a la ves. </a:t>
            </a:r>
          </a:p>
          <a:p>
            <a:pPr marL="0" indent="0">
              <a:buNone/>
            </a:pPr>
            <a:endParaRPr lang="es-CL" sz="2400" u="sng" dirty="0" smtClean="0"/>
          </a:p>
          <a:p>
            <a:pPr marL="0" indent="0">
              <a:buNone/>
            </a:pPr>
            <a:endParaRPr lang="es-CL" sz="2400" dirty="0" smtClean="0"/>
          </a:p>
          <a:p>
            <a:pPr marL="0" indent="0">
              <a:buNone/>
            </a:pPr>
            <a:endParaRPr lang="es-CL" sz="2400" dirty="0" smtClean="0"/>
          </a:p>
          <a:p>
            <a:pPr marL="0" indent="0">
              <a:buNone/>
            </a:pPr>
            <a:endParaRPr lang="es-CL" sz="2400" u="sng" dirty="0"/>
          </a:p>
          <a:p>
            <a:pPr marL="0" indent="0">
              <a:buNone/>
            </a:pPr>
            <a:endParaRPr lang="es-CL" sz="2400" dirty="0" smtClean="0"/>
          </a:p>
          <a:p>
            <a:pPr marL="0" indent="0">
              <a:buNone/>
            </a:pPr>
            <a:endParaRPr lang="es-CL" sz="2400" dirty="0"/>
          </a:p>
          <a:p>
            <a:pPr marL="0" indent="0">
              <a:buNone/>
            </a:pPr>
            <a:endParaRPr lang="es-CL" sz="2400" dirty="0" smtClean="0"/>
          </a:p>
          <a:p>
            <a:pPr marL="0" indent="0">
              <a:buNone/>
            </a:pPr>
            <a:endParaRPr lang="es-CL" sz="2400" dirty="0"/>
          </a:p>
          <a:p>
            <a:pPr marL="0" indent="0">
              <a:buNone/>
            </a:pPr>
            <a:endParaRPr lang="es-CL" sz="2400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075" y="3542770"/>
            <a:ext cx="1488145" cy="1627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" name="Llamada ovalada 4"/>
          <p:cNvSpPr/>
          <p:nvPr/>
        </p:nvSpPr>
        <p:spPr>
          <a:xfrm>
            <a:off x="107582" y="714161"/>
            <a:ext cx="4285397" cy="2518985"/>
          </a:xfrm>
          <a:prstGeom prst="wedgeEllipseCallou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En estos juegos motrices vamos a trabajar la habilidad motriz de Locomoción.</a:t>
            </a:r>
          </a:p>
          <a:p>
            <a:pPr algn="ctr"/>
            <a:r>
              <a:rPr lang="es-CL" dirty="0" smtClean="0"/>
              <a:t>¡¡DIVIERTETE!!</a:t>
            </a:r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8140695" y="394534"/>
            <a:ext cx="4051305" cy="374199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2400" b="1" dirty="0" smtClean="0"/>
              <a:t>2. Juego de llevar saltando los papelitos. </a:t>
            </a:r>
          </a:p>
          <a:p>
            <a:pPr marL="0" indent="0">
              <a:buNone/>
            </a:pPr>
            <a:r>
              <a:rPr lang="es-CL" sz="2400" u="sng" dirty="0" smtClean="0"/>
              <a:t>Desafío:</a:t>
            </a:r>
            <a:r>
              <a:rPr lang="es-CL" sz="2400" dirty="0" smtClean="0"/>
              <a:t> invita a un familiar o solo(a).</a:t>
            </a:r>
          </a:p>
          <a:p>
            <a:pPr marL="0" indent="0">
              <a:buNone/>
            </a:pPr>
            <a:r>
              <a:rPr lang="es-CL" sz="2400" u="sng" dirty="0"/>
              <a:t>Materiales para cada integrante: </a:t>
            </a:r>
            <a:r>
              <a:rPr lang="es-CL" sz="2400" dirty="0"/>
              <a:t>2 vasos plásticos y 10 </a:t>
            </a:r>
            <a:r>
              <a:rPr lang="es-CL" sz="2400" dirty="0" smtClean="0"/>
              <a:t>papelitos </a:t>
            </a:r>
            <a:r>
              <a:rPr lang="es-CL" sz="2400" dirty="0"/>
              <a:t>no tan </a:t>
            </a:r>
            <a:r>
              <a:rPr lang="es-CL" sz="2400" dirty="0" smtClean="0"/>
              <a:t>pequeños </a:t>
            </a:r>
            <a:r>
              <a:rPr lang="es-CL" sz="2400" dirty="0"/>
              <a:t>arrugados. </a:t>
            </a:r>
            <a:endParaRPr lang="es-CL" sz="2400" dirty="0" smtClean="0"/>
          </a:p>
          <a:p>
            <a:pPr marL="0" indent="0">
              <a:buNone/>
            </a:pPr>
            <a:r>
              <a:rPr lang="es-CL" sz="2400" u="sng" dirty="0" smtClean="0"/>
              <a:t>Consiste: </a:t>
            </a:r>
            <a:r>
              <a:rPr lang="es-CL" sz="2400" dirty="0" smtClean="0"/>
              <a:t> tomar un papel del vaso 1, ponerlo entre las rodillas y presionar, saltando a pies juntos para trasladar los 10 papelitos del vaso (1) al otro(2), de uno en uno a la ves. La vuelta es trotando. </a:t>
            </a:r>
            <a:endParaRPr lang="es-CL" sz="2400" dirty="0"/>
          </a:p>
          <a:p>
            <a:pPr marL="0" indent="0">
              <a:buNone/>
            </a:pPr>
            <a:endParaRPr lang="es-CL" sz="2400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9812" y="4531058"/>
            <a:ext cx="5895975" cy="218561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1" name="Flecha derecha 10"/>
          <p:cNvSpPr/>
          <p:nvPr/>
        </p:nvSpPr>
        <p:spPr>
          <a:xfrm>
            <a:off x="3166280" y="6129819"/>
            <a:ext cx="658503" cy="58685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Ida </a:t>
            </a:r>
            <a:endParaRPr lang="es-CL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2" name="Flecha izquierda 11"/>
          <p:cNvSpPr/>
          <p:nvPr/>
        </p:nvSpPr>
        <p:spPr>
          <a:xfrm>
            <a:off x="6864825" y="4605964"/>
            <a:ext cx="1007508" cy="71416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Vuelta</a:t>
            </a:r>
            <a:endParaRPr lang="es-CL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65307" y="4136525"/>
            <a:ext cx="3475002" cy="258014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5" name="Flecha derecha 14"/>
          <p:cNvSpPr/>
          <p:nvPr/>
        </p:nvSpPr>
        <p:spPr>
          <a:xfrm>
            <a:off x="9837095" y="5968321"/>
            <a:ext cx="658503" cy="58685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Ida </a:t>
            </a:r>
            <a:endParaRPr lang="es-CL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6" name="Flecha izquierda 15"/>
          <p:cNvSpPr/>
          <p:nvPr/>
        </p:nvSpPr>
        <p:spPr>
          <a:xfrm>
            <a:off x="10309977" y="4173978"/>
            <a:ext cx="1007508" cy="71416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Vuelta</a:t>
            </a:r>
            <a:endParaRPr lang="es-CL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408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7546" y="37533"/>
            <a:ext cx="11599460" cy="6820467"/>
          </a:xfrm>
        </p:spPr>
        <p:txBody>
          <a:bodyPr>
            <a:normAutofit/>
          </a:bodyPr>
          <a:lstStyle/>
          <a:p>
            <a:pPr algn="ctr"/>
            <a:r>
              <a:rPr lang="es-CL" dirty="0" smtClean="0"/>
              <a:t/>
            </a:r>
            <a:br>
              <a:rPr lang="es-CL" dirty="0" smtClean="0"/>
            </a:br>
            <a:endParaRPr lang="es-CL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479946" y="189933"/>
            <a:ext cx="11599460" cy="68204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dirty="0" smtClean="0"/>
              <a:t>Recuerda la Higiene Personal.  </a:t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>Vuelve nuevamente a la guía y responde. </a:t>
            </a:r>
            <a:endParaRPr lang="es-CL" dirty="0"/>
          </a:p>
        </p:txBody>
      </p:sp>
      <p:pic>
        <p:nvPicPr>
          <p:cNvPr id="5" name="Picture 4" descr="Línea de meta - Iconos gratis de educació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8876" y="1009365"/>
            <a:ext cx="4876800" cy="487680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6" name="Picture 6" descr="Funcionando a línea de meta | Icono Grati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85" y="2693161"/>
            <a:ext cx="2681782" cy="2681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769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2572</TotalTime>
  <Words>419</Words>
  <Application>Microsoft Office PowerPoint</Application>
  <PresentationFormat>Panorámica</PresentationFormat>
  <Paragraphs>48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Material de Apoyo para guía n°15 en 4° Básicos.  Tema: “Actividad física con intensidad moderada a vigorosa y juegos motrices”. </vt:lpstr>
      <vt:lpstr>Presentación de PowerPoint</vt:lpstr>
      <vt:lpstr>1. Circuito de actividad física en intensidad moderada a vigorosa. </vt:lpstr>
      <vt:lpstr>La actividad física incrementa la condición física de una persona.</vt:lpstr>
      <vt:lpstr>2. Juegos motrices. </vt:lpstr>
      <vt:lpstr>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higiene personal</dc:title>
  <dc:creator>Cuenta Microsoft</dc:creator>
  <cp:lastModifiedBy>Cuenta Microsoft</cp:lastModifiedBy>
  <cp:revision>286</cp:revision>
  <dcterms:created xsi:type="dcterms:W3CDTF">2020-03-21T01:23:08Z</dcterms:created>
  <dcterms:modified xsi:type="dcterms:W3CDTF">2020-07-08T15:26:42Z</dcterms:modified>
</cp:coreProperties>
</file>