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7" r:id="rId3"/>
    <p:sldId id="265" r:id="rId4"/>
    <p:sldId id="268" r:id="rId5"/>
    <p:sldId id="26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915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10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34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05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3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8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44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849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6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4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5181800-4AC1-4BF6-95E1-0E54C841525D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78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81800-4AC1-4BF6-95E1-0E54C841525D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70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www.youtube.com/watch?v=fT2VCpfafrg" TargetMode="External"/><Relationship Id="rId2" Type="http://schemas.openxmlformats.org/officeDocument/2006/relationships/hyperlink" Target="https://www.youtube.com/watch?v=5-DeiXPJ3H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3JZi2oDvPs4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CCD2663-9FA3-4AF6-88E2-BFA3249171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4088" y="282575"/>
            <a:ext cx="7819849" cy="831850"/>
          </a:xfrm>
        </p:spPr>
        <p:txBody>
          <a:bodyPr>
            <a:normAutofit fontScale="90000"/>
          </a:bodyPr>
          <a:lstStyle/>
          <a:p>
            <a:r>
              <a:rPr lang="es-CL" sz="6000" dirty="0"/>
              <a:t> MEANS OF TRANSPORT</a:t>
            </a:r>
            <a:endParaRPr lang="es-ES" sz="6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718837-2696-49D0-9099-05BDEC501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532" y="1009045"/>
            <a:ext cx="3944408" cy="490356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B813C9B-CDD6-4783-842B-F3C12CB38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359" y="945386"/>
            <a:ext cx="3657600" cy="496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52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C7105D-90BC-4E4C-B780-80538CD347D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554413" y="801688"/>
            <a:ext cx="8637587" cy="2541587"/>
          </a:xfrm>
        </p:spPr>
        <p:txBody>
          <a:bodyPr/>
          <a:lstStyle/>
          <a:p>
            <a:r>
              <a:rPr lang="es-CL" dirty="0"/>
              <a:t>        </a:t>
            </a:r>
            <a:endParaRPr lang="es-ES" dirty="0"/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D85850D6-A3F1-47E0-99AB-12CDB142B29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720622" y="248356"/>
            <a:ext cx="6142391" cy="11465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sz="6600" dirty="0">
                <a:solidFill>
                  <a:schemeClr val="accent1"/>
                </a:solidFill>
              </a:rPr>
              <a:t>ADJETCTIVES</a:t>
            </a:r>
            <a:endParaRPr lang="es-ES" sz="6600" dirty="0">
              <a:solidFill>
                <a:schemeClr val="accent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3F445A6-A553-4083-8A67-02CB2AD46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40" y="1569486"/>
            <a:ext cx="7853822" cy="159923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5FEDE14-208D-4866-827C-84F48C5B8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85" y="3551370"/>
            <a:ext cx="2310584" cy="201185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525AEFE-3895-4A63-A2BB-29127EC92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867" y="3662892"/>
            <a:ext cx="3200400" cy="14287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21F042A-2479-4725-8B88-EF0EE1DF5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0" y="3911777"/>
            <a:ext cx="1619250" cy="619125"/>
          </a:xfrm>
          <a:prstGeom prst="rect">
            <a:avLst/>
          </a:prstGeom>
        </p:spPr>
      </p:pic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B0D2A7C5-ED71-4824-9675-03BBCC040B21}"/>
              </a:ext>
            </a:extLst>
          </p:cNvPr>
          <p:cNvCxnSpPr>
            <a:cxnSpLocks/>
          </p:cNvCxnSpPr>
          <p:nvPr/>
        </p:nvCxnSpPr>
        <p:spPr>
          <a:xfrm>
            <a:off x="5949244" y="4221339"/>
            <a:ext cx="16933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32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2DC91697-3A0F-4E69-876F-DC2A5B0FA1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87625" y="804863"/>
            <a:ext cx="9604375" cy="1049337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F425C1E-E795-4D48-B4DE-3E823095C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62" y="515408"/>
            <a:ext cx="2382086" cy="20115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7E8AB7F-28BF-4071-B603-29175953D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338" y="515408"/>
            <a:ext cx="3009900" cy="15144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7BB0FE1-AE5D-46D2-BF9C-AD98E60D1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955" y="1329531"/>
            <a:ext cx="2382087" cy="600075"/>
          </a:xfrm>
          <a:prstGeom prst="rect">
            <a:avLst/>
          </a:prstGeom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5457A228-1F19-496D-A995-30B2D9604C17}"/>
              </a:ext>
            </a:extLst>
          </p:cNvPr>
          <p:cNvCxnSpPr>
            <a:cxnSpLocks/>
          </p:cNvCxnSpPr>
          <p:nvPr/>
        </p:nvCxnSpPr>
        <p:spPr>
          <a:xfrm>
            <a:off x="6424612" y="1629568"/>
            <a:ext cx="1930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F08E31F6-9991-4BD8-9668-94F073A09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02" y="2959216"/>
            <a:ext cx="3243353" cy="19691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50024BB-BA97-4DF9-AE4C-E724FED6EA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8824" y="3109577"/>
            <a:ext cx="3310415" cy="138391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F7AD5F8-3C07-4485-934F-709FDEC691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3020" y="3554623"/>
            <a:ext cx="2121592" cy="493819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515C8A4E-E1E5-4B51-B5C8-5135BA8DEE1C}"/>
              </a:ext>
            </a:extLst>
          </p:cNvPr>
          <p:cNvCxnSpPr>
            <a:cxnSpLocks/>
          </p:cNvCxnSpPr>
          <p:nvPr/>
        </p:nvCxnSpPr>
        <p:spPr>
          <a:xfrm>
            <a:off x="6570133" y="3801533"/>
            <a:ext cx="15917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22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2B9BD95-EB0A-428C-B272-5FA14AF9784A}"/>
              </a:ext>
            </a:extLst>
          </p:cNvPr>
          <p:cNvSpPr/>
          <p:nvPr/>
        </p:nvSpPr>
        <p:spPr>
          <a:xfrm>
            <a:off x="519289" y="3244334"/>
            <a:ext cx="27883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</a:t>
            </a:r>
            <a:r>
              <a:rPr lang="es-ES" sz="3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car is old.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EE1CE0E-8172-4CB8-AA85-C34C11C89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203" y="437708"/>
            <a:ext cx="2621507" cy="1737511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4A64F32-A33D-4849-B5A3-246510D09CDE}"/>
              </a:ext>
            </a:extLst>
          </p:cNvPr>
          <p:cNvSpPr/>
          <p:nvPr/>
        </p:nvSpPr>
        <p:spPr>
          <a:xfrm>
            <a:off x="5594099" y="3167390"/>
            <a:ext cx="26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dirty="0"/>
          </a:p>
        </p:txBody>
      </p:sp>
      <p:pic>
        <p:nvPicPr>
          <p:cNvPr id="1026" name="Picture 2" descr="Download Vector - Old-timer Car - Vectorpicker">
            <a:extLst>
              <a:ext uri="{FF2B5EF4-FFF2-40B4-BE49-F238E27FC236}">
                <a16:creationId xmlns:a16="http://schemas.microsoft.com/office/drawing/2014/main" id="{3F63A04A-C045-4FA9-9540-7ACF5C704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2431196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E442E42-6FBC-4C32-89D5-0A8C71394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3419" y="821042"/>
            <a:ext cx="2788355" cy="657225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044F8A53-EDDC-4487-AC90-A071965A49AC}"/>
              </a:ext>
            </a:extLst>
          </p:cNvPr>
          <p:cNvSpPr/>
          <p:nvPr/>
        </p:nvSpPr>
        <p:spPr>
          <a:xfrm>
            <a:off x="3727114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CL" dirty="0"/>
          </a:p>
          <a:p>
            <a:endParaRPr lang="es-ES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2B120DD-8A5D-498D-9238-9748A23BF7DE}"/>
              </a:ext>
            </a:extLst>
          </p:cNvPr>
          <p:cNvSpPr/>
          <p:nvPr/>
        </p:nvSpPr>
        <p:spPr>
          <a:xfrm>
            <a:off x="3727114" y="3244334"/>
            <a:ext cx="4737772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>
              <a:hlinkClick r:id="rId6"/>
            </a:endParaRPr>
          </a:p>
          <a:p>
            <a:endParaRPr lang="es-ES" dirty="0">
              <a:hlinkClick r:id="rId6"/>
            </a:endParaRPr>
          </a:p>
          <a:p>
            <a:endParaRPr lang="es-ES" dirty="0">
              <a:hlinkClick r:id="rId6"/>
            </a:endParaRPr>
          </a:p>
          <a:p>
            <a:endParaRPr lang="es-ES" dirty="0">
              <a:hlinkClick r:id="rId6"/>
            </a:endParaRPr>
          </a:p>
          <a:p>
            <a:endParaRPr lang="es-ES" dirty="0">
              <a:hlinkClick r:id="rId6"/>
            </a:endParaRPr>
          </a:p>
          <a:p>
            <a:endParaRPr lang="es-ES" dirty="0">
              <a:hlinkClick r:id="rId6"/>
            </a:endParaRPr>
          </a:p>
          <a:p>
            <a:r>
              <a:rPr lang="es-ES" dirty="0">
                <a:hlinkClick r:id="rId6"/>
              </a:rPr>
              <a:t>https://www.youtube.com/watch?v=3JZi2oDvPs4</a:t>
            </a:r>
            <a:endParaRPr lang="es-ES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99A07F8-DAA0-4430-9989-0E86C6C185B2}"/>
              </a:ext>
            </a:extLst>
          </p:cNvPr>
          <p:cNvSpPr/>
          <p:nvPr/>
        </p:nvSpPr>
        <p:spPr>
          <a:xfrm>
            <a:off x="3765586" y="3244334"/>
            <a:ext cx="466082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>
              <a:hlinkClick r:id="rId7"/>
            </a:endParaRPr>
          </a:p>
          <a:p>
            <a:endParaRPr lang="es-ES" dirty="0">
              <a:hlinkClick r:id="rId7"/>
            </a:endParaRPr>
          </a:p>
          <a:p>
            <a:endParaRPr lang="es-ES" dirty="0">
              <a:hlinkClick r:id="rId7"/>
            </a:endParaRPr>
          </a:p>
          <a:p>
            <a:endParaRPr lang="es-ES" dirty="0">
              <a:hlinkClick r:id="rId7"/>
            </a:endParaRPr>
          </a:p>
          <a:p>
            <a:endParaRPr lang="es-ES" dirty="0">
              <a:hlinkClick r:id="rId7"/>
            </a:endParaRPr>
          </a:p>
          <a:p>
            <a:r>
              <a:rPr lang="es-ES" dirty="0">
                <a:hlinkClick r:id="rId7"/>
              </a:rPr>
              <a:t>https://www.youtube.com/watch?v=fT2VCpfafrg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701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1B3F211-0ADF-4ECC-A5BC-D01935921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955" y="1593945"/>
            <a:ext cx="6858594" cy="367011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AA44C128-9CA0-46E2-87BB-07F8A71B36F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14313"/>
            <a:ext cx="10739438" cy="871537"/>
          </a:xfrm>
        </p:spPr>
        <p:txBody>
          <a:bodyPr>
            <a:normAutofit/>
          </a:bodyPr>
          <a:lstStyle/>
          <a:p>
            <a:r>
              <a:rPr lang="es-CL" sz="2400" dirty="0"/>
              <a:t>Question: Is it………..?      Answers:     yes, it is.          (affirmative)</a:t>
            </a:r>
            <a:br>
              <a:rPr lang="es-CL" sz="2400" dirty="0"/>
            </a:br>
            <a:r>
              <a:rPr lang="es-CL" sz="2400" dirty="0"/>
              <a:t>						  no, it isn´t.    (negative)</a:t>
            </a:r>
            <a:endParaRPr lang="es-ES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ADBAFEF-5261-4C39-9A36-4F737575A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8227" y="4431953"/>
            <a:ext cx="1542422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93344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1296</TotalTime>
  <Words>71</Words>
  <Application>Microsoft Office PowerPoint</Application>
  <PresentationFormat>Panorámica</PresentationFormat>
  <Paragraphs>19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Gill Sans MT</vt:lpstr>
      <vt:lpstr>Times New Roman</vt:lpstr>
      <vt:lpstr>Galería</vt:lpstr>
      <vt:lpstr> MEANS OF TRANSPORT</vt:lpstr>
      <vt:lpstr>        </vt:lpstr>
      <vt:lpstr>Presentación de PowerPoint</vt:lpstr>
      <vt:lpstr>Presentación de PowerPoint</vt:lpstr>
      <vt:lpstr>Question: Is it………..?      Answers:     yes, it is.          (affirmative)         no, it isn´t.    (negative)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AND FAST FOOD</dc:title>
  <dc:creator>maria soledad benavente massoc</dc:creator>
  <cp:lastModifiedBy>maria soledad benavente massoc</cp:lastModifiedBy>
  <cp:revision>40</cp:revision>
  <dcterms:created xsi:type="dcterms:W3CDTF">2020-05-20T00:31:52Z</dcterms:created>
  <dcterms:modified xsi:type="dcterms:W3CDTF">2020-07-22T02:05:41Z</dcterms:modified>
</cp:coreProperties>
</file>