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6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45506-484D-405E-95B0-3E18B5CF8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D3DBE-51B6-474B-AE52-3A43B7049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16EB9-0880-413F-8962-E1CEDFE8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C7AF69-C84B-4934-891E-24A12772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7D7121-7218-4EB4-A85E-6890A2BF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27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5241B-9B79-4245-8BF8-D39C755E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9B003A-0D42-4596-8AD4-0D24262C4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C02EB-3138-46CC-BD11-500E42B6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48B08E-9A36-4DD0-AF65-F88CB60D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F59AC3-7662-4718-98DB-291C77B6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12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2AD5E4-AED2-442B-87C8-08D57D8D0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67CFCD-749F-4B09-97F4-31D2BBBA9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87BC66-5381-449C-8CFC-03CFEE1C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4A67CC-3B40-439E-894F-9883A98D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1F1BA9-9ED2-457E-B866-B1E5B70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765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3592B-3118-4BE6-8236-591A33A4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89311-939C-4CDB-BB0B-F8CDCA514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765B04-FA15-4493-BB21-18DFB2A5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92EE76-0395-47D4-8AC1-3CB839CD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24EAE-81D8-4492-AC7D-10F274EC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141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2CB1D-F3E6-46ED-9F34-1AF4F02D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D72C78-A0AC-4F47-8180-675988521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AA024E-ECED-47EE-B179-B77C5798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BF6879-DA9C-4E5A-B5CB-AD0C7590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206597-DA22-43CE-BE58-20E8A3BF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07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2CA44-D451-4E38-85D8-82FB869F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9CA482-675E-49EF-BA7A-4F548A0B5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8EE7FB-9E20-4A20-B5E5-996E1DDA0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110F64-EC72-4998-9939-98336FD0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CBB066-1307-423E-BCD4-6C9CB675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1F05F7-CD7C-46B7-BE7F-CA0DC5D4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18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9D656-2D32-47EE-9BBF-277F07EE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7755F4-F8B0-46C7-8666-E2AAF6882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2FE727-2D18-44FC-AC1A-0EE91A48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8AD3A2-9A68-4EBF-A14C-85147FA27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21D336-7111-4D21-AD34-6B44382AB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A731B7-9063-4DD5-BB97-1D0EC554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3A2316-A170-404A-BAD4-3C71EE36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E5D82F-464E-4F70-9AC3-126FD0E6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930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BD011-0708-4193-84B9-7D12682E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FF81E3-7AAB-41D8-9C5B-380605B2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F98B34-D801-4FF6-A340-629279F8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F9AB50-C446-4E60-B7D6-65547C7D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432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B75B98-6476-4805-B84A-83A28340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27897F-FB0D-46C9-A70C-77C74305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1BAA43-300A-4387-A674-CE0EE41F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322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97F15-2BAF-4851-AD89-E293F632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EB3470-6FF1-430C-95F8-F92EBFA8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9F4FBF-8ED5-43CE-9741-4D808EFD5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E3BA6F-C081-4193-9FED-9370BD52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030845-323C-4924-B888-514934EF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49F3BB-0BF8-44AF-A6DA-E34E14C1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214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578C3-5E78-4B9A-8C06-05255FE20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185941-AD41-4604-9B71-ACBB6BCCB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640539-4D83-45B9-94F1-42A76407B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B096CB-8D24-48F7-A86C-A779623F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376ADB-D8A0-4935-87C3-C15EEDF5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3A9979-D161-4960-A8A2-F700016A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76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3F4E35-EF37-4DC8-B5E5-F6D799DF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EA8A7B-B2EB-4F87-8370-3CCA2451A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803883-ACF7-4B76-B669-5B2CF3ED0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2A4B-581D-4780-A827-6438DBA19229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7166E-FDD9-4D67-B64C-6E350F34F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1DBF29-AEEB-4CE9-88D4-B0B9A39C8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878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0AA9D91-57EC-4A9A-9EAD-31D0BB38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         RECONOCIENDO </a:t>
            </a:r>
            <a:r>
              <a:rPr lang="es-CL" dirty="0"/>
              <a:t>MIS FORTALEZAS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026C1EA-5D7A-49D1-9AD4-895A0B305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8353"/>
            <a:ext cx="10515600" cy="47045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C591CA-8327-404D-B839-AD5D09DF8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97" y="198778"/>
            <a:ext cx="1316850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8F6C2-B74A-40E7-8ECD-A2807568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222" y="319970"/>
            <a:ext cx="10055578" cy="1325563"/>
          </a:xfrm>
        </p:spPr>
        <p:txBody>
          <a:bodyPr/>
          <a:lstStyle/>
          <a:p>
            <a:r>
              <a:rPr lang="es-MX" dirty="0"/>
              <a:t>MATERIAL DE APOYO: Guía N°16</a:t>
            </a:r>
            <a:br>
              <a:rPr lang="es-MX" dirty="0"/>
            </a:br>
            <a:r>
              <a:rPr lang="es-MX" dirty="0"/>
              <a:t>Selecciona tus fortalezas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6EC0E3-F52E-4042-B54A-F4AAD19D1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9" y="0"/>
            <a:ext cx="978443" cy="1232114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D255211-0360-4F57-9EC6-82C12A892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0552" y="1727200"/>
            <a:ext cx="5708248" cy="45268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D06423-132F-43F3-AE60-168B6F848C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44" b="13968"/>
          <a:stretch/>
        </p:blipFill>
        <p:spPr>
          <a:xfrm>
            <a:off x="6805789" y="1645532"/>
            <a:ext cx="5164102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D073A2-A7B8-45C6-A0FA-AF613165F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5" t="17376" r="25652" b="12058"/>
          <a:stretch/>
        </p:blipFill>
        <p:spPr>
          <a:xfrm>
            <a:off x="742122" y="1405881"/>
            <a:ext cx="10707756" cy="502257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FBC3438-1AF8-4FB6-B36D-D8F4038355B3}"/>
              </a:ext>
            </a:extLst>
          </p:cNvPr>
          <p:cNvSpPr/>
          <p:nvPr/>
        </p:nvSpPr>
        <p:spPr>
          <a:xfrm>
            <a:off x="674387" y="456047"/>
            <a:ext cx="106046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Busca aquellas fortalezas que te representan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747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E2022-D028-42F3-B77E-54D40D24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44" y="365125"/>
            <a:ext cx="10789356" cy="1325563"/>
          </a:xfrm>
        </p:spPr>
        <p:txBody>
          <a:bodyPr>
            <a:normAutofit fontScale="90000"/>
          </a:bodyPr>
          <a:lstStyle/>
          <a:p>
            <a:r>
              <a:rPr lang="es-CL" dirty="0"/>
              <a:t>Actividad Complementaria</a:t>
            </a:r>
            <a:br>
              <a:rPr lang="es-CL" dirty="0"/>
            </a:br>
            <a:r>
              <a:rPr lang="es-CL" sz="3600" dirty="0"/>
              <a:t>¿Qué valores nos ayudan a reconocer nuestras fortalezas?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BFD4141-410D-48D1-90C8-B2692FACF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9631" y="1766888"/>
            <a:ext cx="4277606" cy="42776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BC4A2C-D664-495F-AE2C-75922D990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6" y="1766888"/>
            <a:ext cx="6306785" cy="427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91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35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         RECONOCIENDO MIS FORTALEZAS</vt:lpstr>
      <vt:lpstr>MATERIAL DE APOYO: Guía N°16 Selecciona tus fortalezas</vt:lpstr>
      <vt:lpstr>Presentación de PowerPoint</vt:lpstr>
      <vt:lpstr>Actividad Complementaria ¿Qué valores nos ayudan a reconocer nuestras fortalezas?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Contreras</dc:creator>
  <cp:lastModifiedBy>Jacqueline Contreras</cp:lastModifiedBy>
  <cp:revision>17</cp:revision>
  <dcterms:created xsi:type="dcterms:W3CDTF">2020-03-24T17:38:10Z</dcterms:created>
  <dcterms:modified xsi:type="dcterms:W3CDTF">2020-08-16T01:54:53Z</dcterms:modified>
</cp:coreProperties>
</file>