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57" r:id="rId3"/>
    <p:sldId id="265" r:id="rId4"/>
    <p:sldId id="264" r:id="rId5"/>
    <p:sldId id="270" r:id="rId6"/>
    <p:sldId id="269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63" autoAdjust="0"/>
  </p:normalViewPr>
  <p:slideViewPr>
    <p:cSldViewPr>
      <p:cViewPr varScale="1">
        <p:scale>
          <a:sx n="51" d="100"/>
          <a:sy n="51" d="100"/>
        </p:scale>
        <p:origin x="-124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4301B-571C-46FD-A683-32846BF45071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A256C-9F9D-4688-B05E-FC267D04DCA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6728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A256C-9F9D-4688-B05E-FC267D04DCA1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3932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5682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543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4086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802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9077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007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676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3683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5797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593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7DA8-116A-4B1A-95ED-A17CFDEF84C5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B4A4E-4D2C-4525-8D46-B905F34B45B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2023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87DA8-116A-4B1A-95ED-A17CFDEF84C5}" type="datetimeFigureOut">
              <a:rPr lang="es-CL" smtClean="0"/>
              <a:t>01-09-2020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B4A4E-4D2C-4525-8D46-B905F34B45B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7094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95736" y="356164"/>
            <a:ext cx="4419600" cy="129857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APOYO GUÍA N° </a:t>
            </a:r>
            <a:r>
              <a:rPr lang="es-CL" dirty="0" smtClean="0"/>
              <a:t>16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9692" y="4365104"/>
            <a:ext cx="6400800" cy="1752600"/>
          </a:xfrm>
        </p:spPr>
        <p:txBody>
          <a:bodyPr>
            <a:normAutofit/>
          </a:bodyPr>
          <a:lstStyle/>
          <a:p>
            <a:r>
              <a:rPr lang="es-CL" dirty="0" smtClean="0"/>
              <a:t>Colegio Mineral El Teniente</a:t>
            </a:r>
          </a:p>
          <a:p>
            <a:r>
              <a:rPr lang="es-CL" dirty="0" smtClean="0"/>
              <a:t>Cuarto año Básico A – B y C</a:t>
            </a:r>
            <a:endParaRPr lang="es-CL" dirty="0"/>
          </a:p>
          <a:p>
            <a:r>
              <a:rPr lang="es-CL" dirty="0" smtClean="0"/>
              <a:t>TECNOLOGÍA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1197"/>
            <a:ext cx="1238961" cy="122620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225" y="332656"/>
            <a:ext cx="1033603" cy="12747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45356" y="1700808"/>
            <a:ext cx="7949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Objetivo</a:t>
            </a:r>
            <a:r>
              <a:rPr lang="es-CL" sz="3200" dirty="0" smtClean="0"/>
              <a:t>: Utilizar </a:t>
            </a:r>
            <a:r>
              <a:rPr lang="es-CL" sz="3200" dirty="0"/>
              <a:t>buscadores de internet para extraer y almacenar información en un ambiente virtual seguro.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257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bujos animados de niña de la escuela caminando |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619" y="1412776"/>
            <a:ext cx="2915381" cy="291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35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s-CL" b="1" dirty="0" smtClean="0"/>
              <a:t>¿Cómo buscar información?</a:t>
            </a:r>
            <a:endParaRPr lang="es-CL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05" y="332656"/>
            <a:ext cx="642250" cy="792088"/>
          </a:xfrm>
          <a:prstGeom prst="rect">
            <a:avLst/>
          </a:prstGeom>
        </p:spPr>
      </p:pic>
      <p:pic>
        <p:nvPicPr>
          <p:cNvPr id="1026" name="Picture 2" descr="Niño Triste En Pc De La Computadora Portátil Foto de stock y más banco de  imágenes de 6-7 años - i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561" y="3861048"/>
            <a:ext cx="4211960" cy="280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rectangular redondeada"/>
          <p:cNvSpPr/>
          <p:nvPr/>
        </p:nvSpPr>
        <p:spPr>
          <a:xfrm>
            <a:off x="4602152" y="4806556"/>
            <a:ext cx="3850678" cy="1656184"/>
          </a:xfrm>
          <a:prstGeom prst="wedgeRoundRectCallout">
            <a:avLst>
              <a:gd name="adj1" fmla="val -1369"/>
              <a:gd name="adj2" fmla="val -1692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Tranquilo, yo te ayudare y esto te podrán servir ahora y cada vez que tengas que investigar.</a:t>
            </a:r>
            <a:endParaRPr lang="es-CL" dirty="0"/>
          </a:p>
        </p:txBody>
      </p:sp>
      <p:sp>
        <p:nvSpPr>
          <p:cNvPr id="7" name="6 Llamada rectangular redondeada"/>
          <p:cNvSpPr/>
          <p:nvPr/>
        </p:nvSpPr>
        <p:spPr>
          <a:xfrm>
            <a:off x="539552" y="1124744"/>
            <a:ext cx="4608512" cy="2592288"/>
          </a:xfrm>
          <a:prstGeom prst="wedgeRoundRectCallout">
            <a:avLst>
              <a:gd name="adj1" fmla="val -8206"/>
              <a:gd name="adj2" fmla="val 943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¡No sé que hacer! Debo investigar como evolucionó un medio de transporte en el tiempo y no sé como hacerlo. Elegí el avión.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0994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" t="5873" r="10741" b="42403"/>
          <a:stretch/>
        </p:blipFill>
        <p:spPr bwMode="auto">
          <a:xfrm>
            <a:off x="323528" y="738786"/>
            <a:ext cx="5130568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5" r="8962" b="14267"/>
          <a:stretch/>
        </p:blipFill>
        <p:spPr bwMode="auto">
          <a:xfrm>
            <a:off x="179513" y="2218761"/>
            <a:ext cx="5400600" cy="251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54" y="130622"/>
            <a:ext cx="5184576" cy="778098"/>
          </a:xfrm>
        </p:spPr>
        <p:txBody>
          <a:bodyPr>
            <a:normAutofit fontScale="90000"/>
          </a:bodyPr>
          <a:lstStyle/>
          <a:p>
            <a:pPr lvl="0"/>
            <a:r>
              <a:rPr lang="es-CL" sz="3600" dirty="0" smtClean="0"/>
              <a:t>1. </a:t>
            </a:r>
            <a:r>
              <a:rPr lang="es-CL" sz="3600" dirty="0" smtClean="0"/>
              <a:t>Ingresemos a un buscador</a:t>
            </a:r>
            <a:endParaRPr lang="es-CL" sz="3600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05910"/>
            <a:ext cx="642250" cy="79208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" r="5260" b="38523"/>
          <a:stretch/>
        </p:blipFill>
        <p:spPr bwMode="auto">
          <a:xfrm>
            <a:off x="82428" y="4730961"/>
            <a:ext cx="6408858" cy="212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con línea 1"/>
          <p:cNvSpPr/>
          <p:nvPr/>
        </p:nvSpPr>
        <p:spPr>
          <a:xfrm>
            <a:off x="5684509" y="391705"/>
            <a:ext cx="2953032" cy="694162"/>
          </a:xfrm>
          <a:prstGeom prst="borderCallout1">
            <a:avLst>
              <a:gd name="adj1" fmla="val 31522"/>
              <a:gd name="adj2" fmla="val -2460"/>
              <a:gd name="adj3" fmla="val 213995"/>
              <a:gd name="adj4" fmla="val -121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www.google.com</a:t>
            </a:r>
            <a:endParaRPr lang="es-CL" sz="2400" dirty="0"/>
          </a:p>
        </p:txBody>
      </p:sp>
      <p:sp>
        <p:nvSpPr>
          <p:cNvPr id="14" name="13 Llamada con línea 1"/>
          <p:cNvSpPr/>
          <p:nvPr/>
        </p:nvSpPr>
        <p:spPr>
          <a:xfrm>
            <a:off x="5786315" y="2874690"/>
            <a:ext cx="2953032" cy="636262"/>
          </a:xfrm>
          <a:prstGeom prst="borderCallout1">
            <a:avLst>
              <a:gd name="adj1" fmla="val 105461"/>
              <a:gd name="adj2" fmla="val 1058"/>
              <a:gd name="adj3" fmla="val 399889"/>
              <a:gd name="adj4" fmla="val -81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www.altavista.com</a:t>
            </a:r>
            <a:endParaRPr lang="es-CL" sz="2400" dirty="0"/>
          </a:p>
        </p:txBody>
      </p:sp>
      <p:sp>
        <p:nvSpPr>
          <p:cNvPr id="15" name="14 Llamada con línea 1"/>
          <p:cNvSpPr/>
          <p:nvPr/>
        </p:nvSpPr>
        <p:spPr>
          <a:xfrm>
            <a:off x="5786315" y="1740532"/>
            <a:ext cx="2953032" cy="570247"/>
          </a:xfrm>
          <a:prstGeom prst="borderCallout1">
            <a:avLst>
              <a:gd name="adj1" fmla="val 4154"/>
              <a:gd name="adj2" fmla="val 1058"/>
              <a:gd name="adj3" fmla="val 209812"/>
              <a:gd name="adj4" fmla="val -54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www.yahoo.com</a:t>
            </a:r>
            <a:endParaRPr lang="es-CL" sz="2400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6006592" y="4190280"/>
            <a:ext cx="2810912" cy="16181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600" dirty="0" smtClean="0"/>
              <a:t>Para buscar debes hacer clic junto a la lupa, y ahí escribir las palabras claves de lo que quieres.</a:t>
            </a:r>
            <a:endParaRPr lang="es-CL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051720" y="1681063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Evolución del avión</a:t>
            </a:r>
            <a:endParaRPr lang="es-CL" sz="14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39552" y="2761183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Evolución del avión</a:t>
            </a:r>
            <a:endParaRPr lang="es-CL" sz="14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619672" y="5301208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Evolución del avión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12444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60338"/>
            <a:ext cx="8229600" cy="778098"/>
          </a:xfrm>
        </p:spPr>
        <p:txBody>
          <a:bodyPr>
            <a:normAutofit/>
          </a:bodyPr>
          <a:lstStyle/>
          <a:p>
            <a:pPr lvl="0"/>
            <a:r>
              <a:rPr lang="es-CL" b="1" dirty="0" smtClean="0"/>
              <a:t> </a:t>
            </a:r>
            <a:endParaRPr lang="es-CL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05" y="332656"/>
            <a:ext cx="642250" cy="792088"/>
          </a:xfrm>
          <a:prstGeom prst="rect">
            <a:avLst/>
          </a:prstGeom>
        </p:spPr>
      </p:pic>
      <p:sp>
        <p:nvSpPr>
          <p:cNvPr id="4" name="AutoShape 2" descr="Niños trabajando Imágenes Vectoriales, Ilustraciones Libres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pic>
        <p:nvPicPr>
          <p:cNvPr id="9" name="Picture 2" descr="ᐈ Estudiando animados imágenes de stock, dibujos dibujos animado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221087"/>
            <a:ext cx="3454671" cy="243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051720" y="1681063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Evolución del avión</a:t>
            </a:r>
            <a:endParaRPr lang="es-CL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17312" b="14576"/>
          <a:stretch/>
        </p:blipFill>
        <p:spPr bwMode="auto">
          <a:xfrm>
            <a:off x="155575" y="548680"/>
            <a:ext cx="8054611" cy="332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2" t="17313" r="36694" b="15497"/>
          <a:stretch/>
        </p:blipFill>
        <p:spPr bwMode="auto">
          <a:xfrm>
            <a:off x="4182880" y="1715572"/>
            <a:ext cx="4706913" cy="327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Llamada rectangular"/>
          <p:cNvSpPr/>
          <p:nvPr/>
        </p:nvSpPr>
        <p:spPr>
          <a:xfrm>
            <a:off x="4182880" y="4992268"/>
            <a:ext cx="4591075" cy="1533076"/>
          </a:xfrm>
          <a:prstGeom prst="wedgeRectCallout">
            <a:avLst>
              <a:gd name="adj1" fmla="val -74380"/>
              <a:gd name="adj2" fmla="val -46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Ahora revisamos al menos unas 5 páginas para comparar la información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1902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7" r="3167" b="77020"/>
          <a:stretch/>
        </p:blipFill>
        <p:spPr bwMode="auto">
          <a:xfrm>
            <a:off x="502680" y="2508094"/>
            <a:ext cx="8399384" cy="92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60338"/>
            <a:ext cx="8229600" cy="778098"/>
          </a:xfrm>
        </p:spPr>
        <p:txBody>
          <a:bodyPr>
            <a:normAutofit/>
          </a:bodyPr>
          <a:lstStyle/>
          <a:p>
            <a:pPr lvl="0"/>
            <a:r>
              <a:rPr lang="es-CL" b="1" dirty="0" smtClean="0"/>
              <a:t> </a:t>
            </a:r>
            <a:endParaRPr lang="es-CL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05" y="332656"/>
            <a:ext cx="642250" cy="792088"/>
          </a:xfrm>
          <a:prstGeom prst="rect">
            <a:avLst/>
          </a:prstGeom>
        </p:spPr>
      </p:pic>
      <p:sp>
        <p:nvSpPr>
          <p:cNvPr id="4" name="AutoShape 2" descr="Niños trabajando Imágenes Vectoriales, Ilustraciones Libres 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sp>
        <p:nvSpPr>
          <p:cNvPr id="6" name="5 Llamada rectangular"/>
          <p:cNvSpPr/>
          <p:nvPr/>
        </p:nvSpPr>
        <p:spPr>
          <a:xfrm>
            <a:off x="460375" y="333138"/>
            <a:ext cx="1807369" cy="2073234"/>
          </a:xfrm>
          <a:prstGeom prst="wedgeRectCallout">
            <a:avLst>
              <a:gd name="adj1" fmla="val -28601"/>
              <a:gd name="adj2" fmla="val 890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Ya tengo la información. La guardaré siguiendo estos pasos</a:t>
            </a:r>
            <a:endParaRPr lang="es-CL" sz="2400" dirty="0"/>
          </a:p>
        </p:txBody>
      </p:sp>
      <p:pic>
        <p:nvPicPr>
          <p:cNvPr id="4098" name="Picture 2" descr="niño usando computadora animado - Buscar con Google | Dibujos para niños,  Niños estudiando, Dibujos para preesco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975" y="3861048"/>
            <a:ext cx="2196714" cy="277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843808" y="267035"/>
            <a:ext cx="51845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1. Seleccionar, copiar y pegar en Word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843808" y="836712"/>
            <a:ext cx="5184576" cy="156966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CL" sz="2400" dirty="0"/>
              <a:t>2</a:t>
            </a:r>
            <a:r>
              <a:rPr lang="es-CL" sz="2400" dirty="0" smtClean="0"/>
              <a:t>. Darle el formato apropiado.  </a:t>
            </a:r>
            <a:r>
              <a:rPr lang="es-CL" sz="2400" u="sng" dirty="0" smtClean="0"/>
              <a:t>Tamaño de texto, tipo de letra</a:t>
            </a:r>
            <a:r>
              <a:rPr lang="es-CL" sz="2400" dirty="0" smtClean="0"/>
              <a:t>, </a:t>
            </a:r>
            <a:r>
              <a:rPr lang="es-CL" sz="2400" u="sng" dirty="0" smtClean="0"/>
              <a:t>título centrado </a:t>
            </a:r>
            <a:r>
              <a:rPr lang="es-CL" sz="2400" dirty="0" smtClean="0"/>
              <a:t>y </a:t>
            </a:r>
            <a:r>
              <a:rPr lang="es-CL" sz="2400" u="sng" dirty="0" smtClean="0"/>
              <a:t>subrayado</a:t>
            </a:r>
            <a:r>
              <a:rPr lang="es-CL" sz="2400" dirty="0" smtClean="0"/>
              <a:t>, imágenes centrada y un tamaño adecuado</a:t>
            </a:r>
            <a:r>
              <a:rPr lang="es-CL" dirty="0" smtClean="0"/>
              <a:t>.</a:t>
            </a:r>
            <a:endParaRPr lang="es-CL" dirty="0"/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2123728" y="1557274"/>
            <a:ext cx="974913" cy="1655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3500958" y="1557274"/>
            <a:ext cx="2952328" cy="14112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1691682" y="1916832"/>
            <a:ext cx="1728191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2230868" y="3449709"/>
            <a:ext cx="3153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3. Terminado tu trabajo GUARDALO, haz clic en «Archivo» y luego «GUARDAR.</a:t>
            </a:r>
          </a:p>
          <a:p>
            <a:r>
              <a:rPr lang="es-CL" sz="2400" dirty="0" smtClean="0"/>
              <a:t>Selecciona en que </a:t>
            </a:r>
            <a:r>
              <a:rPr lang="es-CL" sz="2400" b="1" u="sng" dirty="0" smtClean="0"/>
              <a:t>lugar del PC</a:t>
            </a:r>
            <a:r>
              <a:rPr lang="es-CL" sz="2400" dirty="0" smtClean="0"/>
              <a:t> lo guardarás y el </a:t>
            </a:r>
            <a:r>
              <a:rPr lang="es-CL" sz="2400" b="1" dirty="0" smtClean="0"/>
              <a:t>nombre del archivo</a:t>
            </a:r>
            <a:endParaRPr lang="es-CL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32" b="17295"/>
          <a:stretch/>
        </p:blipFill>
        <p:spPr bwMode="auto">
          <a:xfrm>
            <a:off x="5414486" y="3717431"/>
            <a:ext cx="3452423" cy="286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24 Conector recto de flecha"/>
          <p:cNvCxnSpPr/>
          <p:nvPr/>
        </p:nvCxnSpPr>
        <p:spPr>
          <a:xfrm flipV="1">
            <a:off x="5076056" y="4005064"/>
            <a:ext cx="1656184" cy="12414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V="1">
            <a:off x="4702372" y="5589240"/>
            <a:ext cx="1525812" cy="2930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4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mputadora portátil, electrónica, niño, mano png | PNG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4320480" cy="273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1899" y="116632"/>
            <a:ext cx="8229600" cy="1143000"/>
          </a:xfrm>
        </p:spPr>
        <p:txBody>
          <a:bodyPr/>
          <a:lstStyle/>
          <a:p>
            <a:r>
              <a:rPr lang="es-CL" dirty="0" smtClean="0"/>
              <a:t>AHORA ES TU TURNO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1899" y="1094010"/>
            <a:ext cx="8229600" cy="4525963"/>
          </a:xfrm>
        </p:spPr>
        <p:txBody>
          <a:bodyPr/>
          <a:lstStyle/>
          <a:p>
            <a:r>
              <a:rPr lang="es-CL" dirty="0" smtClean="0"/>
              <a:t>Busca la información de : </a:t>
            </a:r>
            <a:r>
              <a:rPr lang="es-CL" b="1" u="sng" dirty="0"/>
              <a:t>influencias de las civilizaciones americanas en las comidas y el lenguaje</a:t>
            </a:r>
            <a:r>
              <a:rPr lang="es-CL" b="1" u="sng" dirty="0" smtClean="0"/>
              <a:t> </a:t>
            </a:r>
            <a:r>
              <a:rPr lang="es-CL" b="1" u="sng" dirty="0"/>
              <a:t>de hoy</a:t>
            </a:r>
            <a:r>
              <a:rPr lang="es-CL" b="1" u="sng" dirty="0" smtClean="0"/>
              <a:t>.</a:t>
            </a:r>
          </a:p>
          <a:p>
            <a:r>
              <a:rPr lang="es-CL" dirty="0" smtClean="0"/>
              <a:t>Sigue las instrucciones y no olvides enviar el archivo de tu trabajo y ticket de salida al correo de tu profesor(a) Jefe.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32805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267</Words>
  <Application>Microsoft Office PowerPoint</Application>
  <PresentationFormat>Presentación en pantalla (4:3)</PresentationFormat>
  <Paragraphs>29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APOYO GUÍA N° 16</vt:lpstr>
      <vt:lpstr>¿Cómo buscar información?</vt:lpstr>
      <vt:lpstr>1. Ingresemos a un buscador</vt:lpstr>
      <vt:lpstr> </vt:lpstr>
      <vt:lpstr> </vt:lpstr>
      <vt:lpstr>AHORA ES TU TURNO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APOYO GUÍA N° 3</dc:title>
  <dc:creator>Maritza Medina Silva</dc:creator>
  <cp:lastModifiedBy>Maritza Medina Silva</cp:lastModifiedBy>
  <cp:revision>68</cp:revision>
  <dcterms:created xsi:type="dcterms:W3CDTF">2020-03-26T01:06:58Z</dcterms:created>
  <dcterms:modified xsi:type="dcterms:W3CDTF">2020-09-01T05:57:06Z</dcterms:modified>
</cp:coreProperties>
</file>