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265" r:id="rId3"/>
    <p:sldId id="390" r:id="rId4"/>
    <p:sldId id="258" r:id="rId5"/>
    <p:sldId id="259" r:id="rId6"/>
    <p:sldId id="260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550AD-C189-4D70-8320-1FD7F3486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3F50C6-4DD2-4E91-B957-34DAC6017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E8E464-A36E-43C1-9A7D-9E2DF632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72988-249E-4C19-BBE4-AB9482A0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6369A-6BB1-4B60-9E55-57F8BBA6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2EAFA-7702-4BF2-865B-6986FBB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22233C-AECD-4F10-8A69-B35D7FEB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0748C-740B-441F-9C46-E272A447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0C8AA3-3A9E-4549-83CB-1AF0D380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77397-D046-4DDE-B4BF-8BE6F3F5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A1F5C1-9AC7-48E4-A390-AC49E0DF6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E9F7D3-438A-4642-86DF-232945EB4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899EE-B6E5-4BE8-9451-52AC94C9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453EC3-F1FA-4E78-ABC0-F00FDD0E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98961-C535-41F0-9696-B52BC599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3735D-34E8-40BC-8050-1F9C9ECD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44D9AF-FCD5-4AD7-BB37-055F686CB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B2D3F1-DD9D-49A9-A839-7D1A8A5E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939CA3-9F22-40E4-B01C-4991BE42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95AA4-C256-41DF-88A2-CE71FCD7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D65A1-0889-48C3-AC33-6FC26B2C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DB0FF7-0844-412B-8609-B3D6323F3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F7A08-E78C-44CA-9815-866EF66A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F94558-D229-42B9-859F-CCB08BB5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1BEEB5-2AA2-41EB-A955-3C61D06F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1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4067E-EB8E-482B-8854-A3AE46D1D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89E92B-F9F8-47FB-AC18-C04664D99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478F32-F3A9-4A1A-ADCE-433D05E7F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0BF982-4FF8-4503-B7AB-155330E7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97168E-107C-4208-A52B-53ABF7F1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385CC4-C88D-491D-9D9B-54CFD9BD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AB9CE-F271-4B29-AB03-3A4FCCE2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F281BD-4BAA-47AA-9644-F9B18BD65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197D9E-13D8-4B0B-B976-C59BE3725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0432EB-6AD5-4AF7-8C75-3524745D8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E63B8C-AB34-4DDD-8A4F-C9F0EF66E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A12A13-C88A-4714-8BEF-82EC60DF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C7F4D7-1D32-42A4-BCCC-4BA894BA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4DAC5B-EBC8-4F8E-BC40-249E282D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E2FE8-DD29-4595-9DCF-4893FEC3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675376-5505-4393-8201-094468BF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FAA92B-245C-494F-90D2-7A5EB6F1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6C46D0-A0C8-448B-A3C2-8181952C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3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DB11FB-788D-44BB-817D-1928CA3A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3E215A-6444-4359-A79D-ADA1D568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2FD9E3-92DA-4C4F-A0C7-6F837D8D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3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52136-3B02-44E5-9EE0-BC4AB849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888121-18F7-4C8E-B484-B8EE96A5F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FD677-3691-4E0D-9CAF-381EC1634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9B805B-2950-41BF-83F7-2AD694E62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6901E8-9CB5-469F-A3E4-889DCC12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2152AD-CE46-4FAE-BB47-1A3A43C8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5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10518-08AA-49C1-8E26-93462102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4EB03B-0665-43CD-9FFA-277075A35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04EB1E-2486-4C27-8891-47F57DE48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0AD932-7CF4-4FCD-8799-6EE7F012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6D665B-C4E2-4CF7-8C23-68198AA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0B6B0D-4076-4E49-9F7D-78444270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99BD77-A158-4106-A9AE-B28D4BFB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0CEC95-9A36-4245-9FD6-E7BFB0C4B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21AD5-5733-4EB0-ABF8-04ACC0E6C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61BF-69D3-4047-92F4-AE4E9DCA37CE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FFD62E-5407-4E3F-8781-2BCBA0057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CD802-94FD-4EBD-B718-6E9119F52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Ciencias Naturales 5°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EC218-66EF-4208-9BA7-D900AE1B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5343"/>
            <a:ext cx="10515600" cy="1449821"/>
          </a:xfrm>
        </p:spPr>
        <p:txBody>
          <a:bodyPr>
            <a:normAutofit fontScale="90000"/>
          </a:bodyPr>
          <a:lstStyle/>
          <a:p>
            <a:r>
              <a:rPr lang="es-ES" dirty="0"/>
              <a:t> O.A: Analizar y describir las características de los océanos y lagos: movimiento de las aguas, como olas, mareas, corrientes (El Niño y Humboldt)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9082386">
            <a:off x="-369120" y="2028616"/>
            <a:ext cx="50464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2400" b="1" kern="1200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RECOMENDACIÓN PARA GUÍA 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221C4E-3406-4998-9119-49E41CE86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1" t="31581" r="16923" b="34352"/>
          <a:stretch/>
        </p:blipFill>
        <p:spPr>
          <a:xfrm>
            <a:off x="3811932" y="2608704"/>
            <a:ext cx="4916433" cy="21329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DB48E0C-2BA4-4E3D-87B2-3E8099A20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23" t="15022" r="42654" b="51591"/>
          <a:stretch/>
        </p:blipFill>
        <p:spPr>
          <a:xfrm>
            <a:off x="2122303" y="2802024"/>
            <a:ext cx="1341334" cy="1689086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9E3D894-74ED-4F4D-8534-F4689D35878E}"/>
              </a:ext>
            </a:extLst>
          </p:cNvPr>
          <p:cNvSpPr/>
          <p:nvPr/>
        </p:nvSpPr>
        <p:spPr>
          <a:xfrm>
            <a:off x="1219200" y="4596618"/>
            <a:ext cx="10415421" cy="636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Texto de ciencias naturales      cuaderno          lápiz                                goma                        guía 7 </a:t>
            </a:r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5F352E3-53E0-4D65-B6D5-67AD739405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32" t="21400" r="12727" b="11294"/>
          <a:stretch/>
        </p:blipFill>
        <p:spPr>
          <a:xfrm>
            <a:off x="8728365" y="2661458"/>
            <a:ext cx="2683738" cy="18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4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2546E85-8759-45F4-9761-A8B9B4505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0" t="22021" r="24320" b="8195"/>
          <a:stretch/>
        </p:blipFill>
        <p:spPr>
          <a:xfrm>
            <a:off x="665019" y="284018"/>
            <a:ext cx="10501745" cy="62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7923075-3876-470E-A4F0-9E59763C1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83" t="22402" r="23696" b="26172"/>
          <a:stretch/>
        </p:blipFill>
        <p:spPr>
          <a:xfrm>
            <a:off x="1113183" y="540327"/>
            <a:ext cx="9970798" cy="55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7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6EF6752-CE39-4653-8926-5BB9691F8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8" t="18342" r="25435" b="12748"/>
          <a:stretch/>
        </p:blipFill>
        <p:spPr>
          <a:xfrm>
            <a:off x="512618" y="437321"/>
            <a:ext cx="10820400" cy="6115879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E8F07E0-2EA0-4F34-86F1-31926BE0DB0E}"/>
              </a:ext>
            </a:extLst>
          </p:cNvPr>
          <p:cNvSpPr/>
          <p:nvPr/>
        </p:nvSpPr>
        <p:spPr>
          <a:xfrm>
            <a:off x="7994071" y="437321"/>
            <a:ext cx="3622963" cy="204264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15E0319-7F4C-4076-9318-EA6AD909584C}"/>
              </a:ext>
            </a:extLst>
          </p:cNvPr>
          <p:cNvSpPr/>
          <p:nvPr/>
        </p:nvSpPr>
        <p:spPr>
          <a:xfrm>
            <a:off x="7710054" y="5791200"/>
            <a:ext cx="3622964" cy="10668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AB4BDEF-2376-4919-A9D2-3B6C79D45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5" t="22039" r="41305" b="25374"/>
          <a:stretch/>
        </p:blipFill>
        <p:spPr>
          <a:xfrm>
            <a:off x="1787236" y="450575"/>
            <a:ext cx="8326582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1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3E051BB-BEB0-44B9-9EC4-2D4B16F4F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2" t="16022" r="45543" b="50000"/>
          <a:stretch/>
        </p:blipFill>
        <p:spPr>
          <a:xfrm>
            <a:off x="491319" y="291547"/>
            <a:ext cx="4131004" cy="48761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8FFC838-170F-451C-9DFF-F9DA092CFC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56" t="16988" r="26848" b="7226"/>
          <a:stretch/>
        </p:blipFill>
        <p:spPr>
          <a:xfrm>
            <a:off x="4622323" y="291547"/>
            <a:ext cx="6827554" cy="62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F49E073-6978-4398-A465-83633EB6A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58" t="17557" r="40747" b="66759"/>
          <a:stretch/>
        </p:blipFill>
        <p:spPr>
          <a:xfrm>
            <a:off x="554182" y="734291"/>
            <a:ext cx="3948546" cy="30341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6D305A0-9348-4F2F-9A9E-DD2454894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65" t="17182" r="23805" b="13992"/>
          <a:stretch/>
        </p:blipFill>
        <p:spPr>
          <a:xfrm>
            <a:off x="4502729" y="374374"/>
            <a:ext cx="7265204" cy="610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360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82</Words>
  <Application>Microsoft Office PowerPoint</Application>
  <PresentationFormat>Panorámica</PresentationFormat>
  <Paragraphs>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 O.A: Analizar y describir las características de los océanos y lagos: movimiento de las aguas, como olas, mareas, corrientes (El Niño y Humboldt)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Daniela</cp:lastModifiedBy>
  <cp:revision>5</cp:revision>
  <dcterms:created xsi:type="dcterms:W3CDTF">2020-05-14T22:10:51Z</dcterms:created>
  <dcterms:modified xsi:type="dcterms:W3CDTF">2020-05-15T02:28:24Z</dcterms:modified>
</cp:coreProperties>
</file>