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94" r:id="rId4"/>
    <p:sldId id="297" r:id="rId5"/>
    <p:sldId id="288" r:id="rId6"/>
    <p:sldId id="295" r:id="rId7"/>
    <p:sldId id="293" r:id="rId8"/>
    <p:sldId id="296" r:id="rId9"/>
    <p:sldId id="28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vimeo.com/42514526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3600" dirty="0" smtClean="0"/>
              <a:t> TIPOS DE FUERZAS ROCE- ELASTICA- GRAVEDAD.</a:t>
            </a:r>
            <a:endParaRPr lang="es-CL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40980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Profesora Mirta Quilodrán Medina.</a:t>
            </a:r>
          </a:p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Asignatura de ciencias naturales</a:t>
            </a:r>
          </a:p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Apoyo de Guía </a:t>
            </a:r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n°15</a:t>
            </a:r>
            <a:endParaRPr lang="es-CL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Cursos 7°años</a:t>
            </a:r>
            <a:r>
              <a:rPr lang="es-CL" dirty="0" smtClean="0"/>
              <a:t>. A-–B--C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426" y="251790"/>
            <a:ext cx="1378226" cy="14869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28297" cy="29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  </a:t>
            </a:r>
            <a:r>
              <a:rPr lang="es-CL" dirty="0" smtClean="0"/>
              <a:t>REPASO  </a:t>
            </a:r>
            <a:r>
              <a:rPr lang="es-CL" dirty="0" smtClean="0"/>
              <a:t>Ley de </a:t>
            </a:r>
            <a:r>
              <a:rPr lang="es-CL" dirty="0"/>
              <a:t>H</a:t>
            </a:r>
            <a:r>
              <a:rPr lang="es-CL" dirty="0" smtClean="0"/>
              <a:t>ooke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771" y="278241"/>
            <a:ext cx="1530229" cy="165215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609860"/>
            <a:ext cx="8596668" cy="44315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338" y="2180568"/>
            <a:ext cx="1999661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9600"/>
            <a:ext cx="8596668" cy="54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4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Combinación de ejercicios.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397" y="1270000"/>
            <a:ext cx="9199730" cy="9715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584" y="2302813"/>
            <a:ext cx="7226323" cy="13243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96" y="2261450"/>
            <a:ext cx="1381125" cy="685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97" y="3668553"/>
            <a:ext cx="8658294" cy="31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FUERZA DE ROCE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282" y="149452"/>
            <a:ext cx="1530229" cy="1652159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4530" y="1269999"/>
            <a:ext cx="4834597" cy="46156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931" y="1481058"/>
            <a:ext cx="4880351" cy="45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FUERZA DE GRAVEDAD.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251" y="278241"/>
            <a:ext cx="1530229" cy="16521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78" y="1361898"/>
            <a:ext cx="9008504" cy="549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es masa y peso? ¿Será lo mismo?</a:t>
            </a:r>
            <a:endParaRPr lang="es-CL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789" y="1270000"/>
            <a:ext cx="4812036" cy="558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806" y="1270000"/>
            <a:ext cx="5024116" cy="558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8755" y="113721"/>
            <a:ext cx="15302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975" y="609600"/>
            <a:ext cx="8978876" cy="59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2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 MODO DE SUGERENCIA OBSERVA ESTOS VIDEOS.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APTUS OBSERVA ESTE VIDEO ESTA MUY BUENO Y EXPLICATIVO.</a:t>
            </a:r>
          </a:p>
          <a:p>
            <a:r>
              <a:rPr lang="es-CL" sz="2800" dirty="0">
                <a:hlinkClick r:id="rId2"/>
              </a:rPr>
              <a:t>https://</a:t>
            </a:r>
            <a:r>
              <a:rPr lang="es-CL" sz="2800" dirty="0" smtClean="0">
                <a:hlinkClick r:id="rId2"/>
              </a:rPr>
              <a:t>vimeo.com/425145262</a:t>
            </a:r>
            <a:endParaRPr lang="es-CL" sz="2800" dirty="0" smtClean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453" y="3999256"/>
            <a:ext cx="1353429" cy="13595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53" y="609600"/>
            <a:ext cx="15302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353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1135</TotalTime>
  <Words>79</Words>
  <Application>Microsoft Office PowerPoint</Application>
  <PresentationFormat>Panorámica</PresentationFormat>
  <Paragraphs>13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Faceta</vt:lpstr>
      <vt:lpstr> TIPOS DE FUERZAS ROCE- ELASTICA- GRAVEDAD.</vt:lpstr>
      <vt:lpstr>            REPASO  Ley de Hooke</vt:lpstr>
      <vt:lpstr>Presentación de PowerPoint</vt:lpstr>
      <vt:lpstr>Combinación de ejercicios.</vt:lpstr>
      <vt:lpstr>FUERZA DE ROCE</vt:lpstr>
      <vt:lpstr>        FUERZA DE GRAVEDAD.</vt:lpstr>
      <vt:lpstr>¿Qué es masa y peso? ¿Será lo mismo?</vt:lpstr>
      <vt:lpstr>Presentación de PowerPoint</vt:lpstr>
      <vt:lpstr>A MODO DE SUGERENCIA OBSERVA ESTOS VIDEOS.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sobre la ley de Boyle</dc:title>
  <dc:creator>Usuario1</dc:creator>
  <cp:lastModifiedBy>Usuario1</cp:lastModifiedBy>
  <cp:revision>68</cp:revision>
  <dcterms:created xsi:type="dcterms:W3CDTF">2020-05-14T03:11:14Z</dcterms:created>
  <dcterms:modified xsi:type="dcterms:W3CDTF">2020-07-08T03:55:53Z</dcterms:modified>
</cp:coreProperties>
</file>