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0" r:id="rId3"/>
    <p:sldId id="303" r:id="rId4"/>
    <p:sldId id="299" r:id="rId5"/>
    <p:sldId id="298" r:id="rId6"/>
    <p:sldId id="288" r:id="rId7"/>
    <p:sldId id="302" r:id="rId8"/>
    <p:sldId id="293" r:id="rId9"/>
    <p:sldId id="301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9qruNXTshY" TargetMode="External"/><Relationship Id="rId2" Type="http://schemas.openxmlformats.org/officeDocument/2006/relationships/hyperlink" Target="https://www.youtube.com/watch?v=ApCEe-mXV2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aptus.org/materiales/7basic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78805" y="2404534"/>
            <a:ext cx="7637171" cy="1646302"/>
          </a:xfrm>
        </p:spPr>
        <p:txBody>
          <a:bodyPr/>
          <a:lstStyle/>
          <a:p>
            <a:r>
              <a:rPr lang="es-CL" sz="3600" dirty="0" smtClean="0"/>
              <a:t>CARACTERÍSTICAS DE LOS VOLCANES Y SUS CONSECUENCIAS.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0980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 Mirta Quilodrán Medina.</a:t>
            </a:r>
          </a:p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 de ciencias naturales</a:t>
            </a:r>
          </a:p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de Guía </a:t>
            </a:r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n°19</a:t>
            </a:r>
            <a:endParaRPr lang="es-CL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7°años</a:t>
            </a:r>
            <a:r>
              <a:rPr lang="es-CL" sz="6400" dirty="0" smtClean="0"/>
              <a:t>. A-–B--C</a:t>
            </a:r>
            <a:endParaRPr lang="es-CL" sz="6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6" y="251790"/>
            <a:ext cx="1378226" cy="1486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75706">
            <a:off x="-579342" y="-745746"/>
            <a:ext cx="4821675" cy="40483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344" y="4050833"/>
            <a:ext cx="3017304" cy="26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 MODO DE SUGERENCIA OBSERVA ESTOS VÍDEOS.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908485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COMO SE FORMAN UN VÓLCAN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www.youtube.com/watch?v=ApCEe-mXV2U</a:t>
            </a: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/>
              <a:t>QUE ES UN VÓLCAN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www.youtube.com/watch?v=a9qruNXTshY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REPASO DE LA CLASE </a:t>
            </a:r>
            <a:r>
              <a:rPr lang="es-CL" smtClean="0"/>
              <a:t>: VÍDEO</a:t>
            </a:r>
            <a:endParaRPr lang="es-CL" dirty="0"/>
          </a:p>
          <a:p>
            <a:pPr>
              <a:buFont typeface="Wingdings" panose="05000000000000000000" pitchFamily="2" charset="2"/>
              <a:buChar char="v"/>
            </a:pPr>
            <a:r>
              <a:rPr lang="es-CL" dirty="0" smtClean="0">
                <a:hlinkClick r:id="rId4"/>
              </a:rPr>
              <a:t>https</a:t>
            </a:r>
            <a:r>
              <a:rPr lang="es-CL" dirty="0">
                <a:hlinkClick r:id="rId4"/>
              </a:rPr>
              <a:t>://www.aptus.org/materiales/7basico</a:t>
            </a:r>
            <a:r>
              <a:rPr lang="es-CL" dirty="0" smtClean="0">
                <a:hlinkClick r:id="rId4"/>
              </a:rPr>
              <a:t>/</a:t>
            </a: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endParaRPr lang="es-CL" dirty="0" smtClean="0"/>
          </a:p>
          <a:p>
            <a:pPr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875" y="4346986"/>
            <a:ext cx="1353429" cy="13595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8192" y="278241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es-CL" dirty="0"/>
              <a:t>OBJETVO DE LA CLASE ONLINE</a:t>
            </a:r>
            <a:r>
              <a:rPr lang="es-CL" dirty="0" smtClean="0"/>
              <a:t>: Explicar </a:t>
            </a:r>
            <a:r>
              <a:rPr lang="es-CL" dirty="0"/>
              <a:t>la actividad volcánica mediante el modelo de placas </a:t>
            </a:r>
            <a:r>
              <a:rPr lang="es-CL" dirty="0" smtClean="0"/>
              <a:t>tectónicas.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 </a:t>
            </a:r>
          </a:p>
          <a:p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953037" y="2369713"/>
            <a:ext cx="3477295" cy="9401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¿QUE SE ENTIENDE POR LA PALABRA VÓLCAN?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5203065" y="4159876"/>
            <a:ext cx="3142445" cy="798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¿</a:t>
            </a:r>
            <a:r>
              <a:rPr lang="es-CL" dirty="0" smtClean="0"/>
              <a:t>CUANDO SE HABLA DE ANILLO DE FUEGO ? QUE SE TE VIENE A LA MENTE.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067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VOLCANES QUE EXISTEN EN CHILE.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81070"/>
            <a:ext cx="9059093" cy="50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609600"/>
            <a:ext cx="8750000" cy="59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6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</a:t>
            </a:r>
            <a:r>
              <a:rPr lang="es-CL" dirty="0" smtClean="0"/>
              <a:t>MODELO  DE UN VOLCAN Y SUS PARTES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77334" y="1326525"/>
            <a:ext cx="8596668" cy="4714838"/>
          </a:xfrm>
        </p:spPr>
        <p:txBody>
          <a:bodyPr/>
          <a:lstStyle/>
          <a:p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252" y="278241"/>
            <a:ext cx="1530229" cy="16521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46" y="278241"/>
            <a:ext cx="9172575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ETAPAS DE FORMACIÓN DE UN VOLCÁN.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2282" y="149452"/>
            <a:ext cx="1530229" cy="1652159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679" y="1801611"/>
            <a:ext cx="9316143" cy="405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IMÁGENES DE COMO SE FORMAN DISTINTOS TIPOS DE VOLCANES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2" y="1930399"/>
            <a:ext cx="8720210" cy="457343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77334" y="2047741"/>
            <a:ext cx="649190" cy="4378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6" name="Elipse 5"/>
          <p:cNvSpPr/>
          <p:nvPr/>
        </p:nvSpPr>
        <p:spPr>
          <a:xfrm>
            <a:off x="5074276" y="1930400"/>
            <a:ext cx="437882" cy="5552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2</a:t>
            </a:r>
            <a:endParaRPr lang="es-CL" dirty="0"/>
          </a:p>
        </p:txBody>
      </p:sp>
      <p:sp>
        <p:nvSpPr>
          <p:cNvPr id="7" name="Elipse 6"/>
          <p:cNvSpPr/>
          <p:nvPr/>
        </p:nvSpPr>
        <p:spPr>
          <a:xfrm>
            <a:off x="386366" y="4340180"/>
            <a:ext cx="553792" cy="463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</a:t>
            </a:r>
            <a:endParaRPr lang="es-CL" dirty="0"/>
          </a:p>
        </p:txBody>
      </p:sp>
      <p:sp>
        <p:nvSpPr>
          <p:cNvPr id="8" name="Elipse 7"/>
          <p:cNvSpPr/>
          <p:nvPr/>
        </p:nvSpPr>
        <p:spPr>
          <a:xfrm>
            <a:off x="5215944" y="4340180"/>
            <a:ext cx="425002" cy="3477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4</a:t>
            </a:r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39" y="1715035"/>
            <a:ext cx="1928454" cy="4307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524" y="6151405"/>
            <a:ext cx="2476500" cy="7048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630" y="4251370"/>
            <a:ext cx="1752600" cy="5524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317" y="1965124"/>
            <a:ext cx="16383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670" y="609599"/>
            <a:ext cx="8707332" cy="2146479"/>
          </a:xfrm>
        </p:spPr>
        <p:txBody>
          <a:bodyPr>
            <a:normAutofit fontScale="90000"/>
          </a:bodyPr>
          <a:lstStyle/>
          <a:p>
            <a:r>
              <a:rPr lang="es-CL" dirty="0"/>
              <a:t>Nevado Ojos del Salado, el volcán más alto del </a:t>
            </a:r>
            <a:r>
              <a:rPr lang="es-CL" dirty="0" smtClean="0"/>
              <a:t>mundo mide 6891m,sobre el nivel del mar esta enclavado en el limite de Chile y Argentina. Pertenece a la cordillera de los Andes.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755" y="113721"/>
            <a:ext cx="1530229" cy="1652159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7437" y="3245477"/>
            <a:ext cx="5074276" cy="26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       ¿QUÉ APRENDIMOS HOY?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96861"/>
            <a:ext cx="8596312" cy="360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461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2851</TotalTime>
  <Words>182</Words>
  <Application>Microsoft Office PowerPoint</Application>
  <PresentationFormat>Panorámica</PresentationFormat>
  <Paragraphs>29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Faceta</vt:lpstr>
      <vt:lpstr>CARACTERÍSTICAS DE LOS VOLCANES Y SUS CONSECUENCIAS.</vt:lpstr>
      <vt:lpstr>OBJETVO DE LA CLASE ONLINE: Explicar la actividad volcánica mediante el modelo de placas tectónicas.</vt:lpstr>
      <vt:lpstr>     VOLCANES QUE EXISTEN EN CHILE.</vt:lpstr>
      <vt:lpstr>Presentación de PowerPoint</vt:lpstr>
      <vt:lpstr>   MODELO  DE UN VOLCAN Y SUS PARTES</vt:lpstr>
      <vt:lpstr>ETAPAS DE FORMACIÓN DE UN VOLCÁN.</vt:lpstr>
      <vt:lpstr>IMÁGENES DE COMO SE FORMAN DISTINTOS TIPOS DE VOLCANES</vt:lpstr>
      <vt:lpstr>Nevado Ojos del Salado, el volcán más alto del mundo mide 6891m,sobre el nivel del mar esta enclavado en el limite de Chile y Argentina. Pertenece a la cordillera de los Andes.</vt:lpstr>
      <vt:lpstr>       ¿QUÉ APRENDIMOS HOY?</vt:lpstr>
      <vt:lpstr>A MODO DE SUGERENCIA OBSERVA ESTOS VÍDEOS.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sobre la ley de Boyle</dc:title>
  <dc:creator>Usuario1</dc:creator>
  <cp:lastModifiedBy>Usuario1</cp:lastModifiedBy>
  <cp:revision>93</cp:revision>
  <dcterms:created xsi:type="dcterms:W3CDTF">2020-05-14T03:11:14Z</dcterms:created>
  <dcterms:modified xsi:type="dcterms:W3CDTF">2020-10-08T04:00:01Z</dcterms:modified>
</cp:coreProperties>
</file>