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0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91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56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091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50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13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03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97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7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80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31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103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B258-B8F7-4EC1-B447-F1A84227C206}" type="datetimeFigureOut">
              <a:rPr lang="es-ES" smtClean="0"/>
              <a:t>23/09/2020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21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1340768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Material de apoyo</a:t>
            </a: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Unidad 2 clase </a:t>
            </a:r>
            <a:r>
              <a:rPr lang="es-CL" sz="5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</a:t>
            </a:r>
            <a:endParaRPr lang="es-CL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Lengua y Literatura</a:t>
            </a: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Séptimos básicos a-b-c</a:t>
            </a:r>
            <a:endParaRPr lang="es-ES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25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9009" y="188640"/>
            <a:ext cx="483177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¿Qué es opinar?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4664"/>
            <a:ext cx="1743075" cy="211455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36912"/>
            <a:ext cx="5724525" cy="1247775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069" y="4661988"/>
            <a:ext cx="5829300" cy="42862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14973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6336704" cy="136815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3 Rectángulo"/>
          <p:cNvSpPr/>
          <p:nvPr/>
        </p:nvSpPr>
        <p:spPr>
          <a:xfrm>
            <a:off x="899592" y="260648"/>
            <a:ext cx="7632848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¿Qué es una columna de opinión?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33056"/>
            <a:ext cx="3457575" cy="2266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11" name="Picture 2" descr="Duda GIFs | Teno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218" y="3871504"/>
            <a:ext cx="2461633" cy="226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3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776864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090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48680"/>
            <a:ext cx="6120680" cy="1584176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7128792" cy="144016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4005064"/>
            <a:ext cx="8026474" cy="187220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54056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126" y="1942966"/>
            <a:ext cx="6130258" cy="4686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3 Rectángulo"/>
          <p:cNvSpPr/>
          <p:nvPr/>
        </p:nvSpPr>
        <p:spPr>
          <a:xfrm>
            <a:off x="321379" y="161189"/>
            <a:ext cx="72008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Ejemplo de columna de opinión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8476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5505450" cy="122413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861048"/>
            <a:ext cx="5343525" cy="16192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64222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16099" y="2967335"/>
            <a:ext cx="6111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 vemos pronto….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21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35</Words>
  <Application>Microsoft Office PowerPoint</Application>
  <PresentationFormat>Presentación en pantalla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Mineral 300 1</dc:creator>
  <cp:lastModifiedBy>Mineral 300 1</cp:lastModifiedBy>
  <cp:revision>28</cp:revision>
  <dcterms:created xsi:type="dcterms:W3CDTF">2020-07-01T14:49:35Z</dcterms:created>
  <dcterms:modified xsi:type="dcterms:W3CDTF">2020-09-23T05:18:20Z</dcterms:modified>
</cp:coreProperties>
</file>