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4B29F2F4-0045-45A3-B856-FD5545BB66A3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B180605B-587D-445F-AA6A-9C119E5105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22882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2F4-0045-45A3-B856-FD5545BB66A3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605B-587D-445F-AA6A-9C119E5105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669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2F4-0045-45A3-B856-FD5545BB66A3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605B-587D-445F-AA6A-9C119E5105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0591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2F4-0045-45A3-B856-FD5545BB66A3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605B-587D-445F-AA6A-9C119E5105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6287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2F4-0045-45A3-B856-FD5545BB66A3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605B-587D-445F-AA6A-9C119E5105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8721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2F4-0045-45A3-B856-FD5545BB66A3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605B-587D-445F-AA6A-9C119E5105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6316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2F4-0045-45A3-B856-FD5545BB66A3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605B-587D-445F-AA6A-9C119E5105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7455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2F4-0045-45A3-B856-FD5545BB66A3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605B-587D-445F-AA6A-9C119E51055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6790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2F4-0045-45A3-B856-FD5545BB66A3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605B-587D-445F-AA6A-9C119E5105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749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2F4-0045-45A3-B856-FD5545BB66A3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605B-587D-445F-AA6A-9C119E5105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5028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2F4-0045-45A3-B856-FD5545BB66A3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605B-587D-445F-AA6A-9C119E5105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5694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2F4-0045-45A3-B856-FD5545BB66A3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605B-587D-445F-AA6A-9C119E5105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2978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2F4-0045-45A3-B856-FD5545BB66A3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605B-587D-445F-AA6A-9C119E5105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644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2F4-0045-45A3-B856-FD5545BB66A3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605B-587D-445F-AA6A-9C119E5105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2097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2F4-0045-45A3-B856-FD5545BB66A3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605B-587D-445F-AA6A-9C119E5105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457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2F4-0045-45A3-B856-FD5545BB66A3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605B-587D-445F-AA6A-9C119E5105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189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9F2F4-0045-45A3-B856-FD5545BB66A3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605B-587D-445F-AA6A-9C119E5105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8145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B29F2F4-0045-45A3-B856-FD5545BB66A3}" type="datetimeFigureOut">
              <a:rPr lang="es-CL" smtClean="0"/>
              <a:t>23-03-2020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180605B-587D-445F-AA6A-9C119E51055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39147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3AACCB-73F4-464C-A917-67192C778C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err="1"/>
              <a:t>The</a:t>
            </a:r>
            <a:r>
              <a:rPr lang="es-CL" dirty="0"/>
              <a:t> </a:t>
            </a:r>
            <a:r>
              <a:rPr lang="es-CL" dirty="0" err="1"/>
              <a:t>world</a:t>
            </a:r>
            <a:r>
              <a:rPr lang="es-CL" dirty="0"/>
              <a:t> </a:t>
            </a:r>
            <a:r>
              <a:rPr lang="es-CL" dirty="0" err="1"/>
              <a:t>of</a:t>
            </a:r>
            <a:r>
              <a:rPr lang="es-CL" dirty="0"/>
              <a:t> apps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F40A8BF-0046-45B2-9FB1-0F3010843E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Grade: 8th</a:t>
            </a:r>
          </a:p>
          <a:p>
            <a:r>
              <a:rPr lang="es-CL" dirty="0"/>
              <a:t>Unit1:Information and </a:t>
            </a:r>
            <a:r>
              <a:rPr lang="es-CL" dirty="0" err="1"/>
              <a:t>communication</a:t>
            </a:r>
            <a:r>
              <a:rPr lang="es-CL" dirty="0"/>
              <a:t> </a:t>
            </a:r>
            <a:r>
              <a:rPr lang="es-CL" dirty="0" err="1"/>
              <a:t>technologies</a:t>
            </a:r>
            <a:endParaRPr lang="es-CL" dirty="0"/>
          </a:p>
        </p:txBody>
      </p:sp>
      <p:pic>
        <p:nvPicPr>
          <p:cNvPr id="4" name="Marcador de contenido 4">
            <a:extLst>
              <a:ext uri="{FF2B5EF4-FFF2-40B4-BE49-F238E27FC236}">
                <a16:creationId xmlns:a16="http://schemas.microsoft.com/office/drawing/2014/main" id="{1C9A43D6-E0E1-47A3-9B42-1BD505342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77" y="347283"/>
            <a:ext cx="5305425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84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42D341-CA00-4410-86AA-5110A772B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Do </a:t>
            </a:r>
            <a:r>
              <a:rPr lang="es-CL" dirty="0" err="1"/>
              <a:t>you</a:t>
            </a:r>
            <a:r>
              <a:rPr lang="es-CL" dirty="0"/>
              <a:t> </a:t>
            </a:r>
            <a:r>
              <a:rPr lang="es-CL" dirty="0" err="1"/>
              <a:t>recognize</a:t>
            </a:r>
            <a:r>
              <a:rPr lang="es-CL" dirty="0"/>
              <a:t> </a:t>
            </a:r>
            <a:r>
              <a:rPr lang="es-CL" dirty="0" err="1"/>
              <a:t>these</a:t>
            </a:r>
            <a:r>
              <a:rPr lang="es-CL" dirty="0"/>
              <a:t> apps? </a:t>
            </a:r>
            <a:r>
              <a:rPr lang="es-CL" dirty="0" err="1"/>
              <a:t>What</a:t>
            </a:r>
            <a:r>
              <a:rPr lang="es-CL" dirty="0"/>
              <a:t> do </a:t>
            </a:r>
            <a:r>
              <a:rPr lang="es-CL" dirty="0" err="1"/>
              <a:t>you</a:t>
            </a:r>
            <a:r>
              <a:rPr lang="es-CL" dirty="0"/>
              <a:t> use </a:t>
            </a:r>
            <a:r>
              <a:rPr lang="es-CL" dirty="0" err="1"/>
              <a:t>it</a:t>
            </a:r>
            <a:r>
              <a:rPr lang="es-CL" dirty="0"/>
              <a:t>  </a:t>
            </a:r>
            <a:r>
              <a:rPr lang="es-CL" dirty="0" err="1"/>
              <a:t>for</a:t>
            </a:r>
            <a:r>
              <a:rPr lang="es-CL" dirty="0"/>
              <a:t>? </a:t>
            </a:r>
          </a:p>
        </p:txBody>
      </p:sp>
      <p:pic>
        <p:nvPicPr>
          <p:cNvPr id="1026" name="Picture 2" descr="Resultado de imagen de twitter">
            <a:extLst>
              <a:ext uri="{FF2B5EF4-FFF2-40B4-BE49-F238E27FC236}">
                <a16:creationId xmlns:a16="http://schemas.microsoft.com/office/drawing/2014/main" id="{98A5BF0F-BA5C-4B8D-A821-573305211AA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07" y="2246431"/>
            <a:ext cx="1640164" cy="2365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de tik tok">
            <a:extLst>
              <a:ext uri="{FF2B5EF4-FFF2-40B4-BE49-F238E27FC236}">
                <a16:creationId xmlns:a16="http://schemas.microsoft.com/office/drawing/2014/main" id="{B5901E1E-DC7E-4FDB-B554-E32FC21BF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119" y="2246430"/>
            <a:ext cx="1834347" cy="2365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sultado de imagen de facebook">
            <a:extLst>
              <a:ext uri="{FF2B5EF4-FFF2-40B4-BE49-F238E27FC236}">
                <a16:creationId xmlns:a16="http://schemas.microsoft.com/office/drawing/2014/main" id="{482F93FE-77F7-4390-8CD8-B717ACF26C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671" y="2246430"/>
            <a:ext cx="4223448" cy="2365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C559209E-4D54-4F3E-8BCF-3F91CC0330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0283" y="4010594"/>
            <a:ext cx="4180534" cy="2601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279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9593B6-085D-49C2-9FA2-AD7FBD26F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Expressing</a:t>
            </a:r>
            <a:r>
              <a:rPr lang="es-CL" dirty="0"/>
              <a:t> </a:t>
            </a:r>
            <a:r>
              <a:rPr lang="es-CL" dirty="0" err="1"/>
              <a:t>possession</a:t>
            </a:r>
            <a:endParaRPr lang="es-CL" dirty="0"/>
          </a:p>
        </p:txBody>
      </p:sp>
      <p:pic>
        <p:nvPicPr>
          <p:cNvPr id="14" name="Marcador de contenido 13">
            <a:extLst>
              <a:ext uri="{FF2B5EF4-FFF2-40B4-BE49-F238E27FC236}">
                <a16:creationId xmlns:a16="http://schemas.microsoft.com/office/drawing/2014/main" id="{C8BD170A-F93E-4759-97F0-A7FEF693C4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55435" y="2065867"/>
            <a:ext cx="5728417" cy="3806653"/>
          </a:xfrm>
          <a:prstGeom prst="rect">
            <a:avLst/>
          </a:prstGeom>
        </p:spPr>
      </p:pic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EBDEA265-509C-4CBE-88C1-15367931565E}"/>
              </a:ext>
            </a:extLst>
          </p:cNvPr>
          <p:cNvSpPr txBox="1">
            <a:spLocks/>
          </p:cNvSpPr>
          <p:nvPr/>
        </p:nvSpPr>
        <p:spPr>
          <a:xfrm>
            <a:off x="970722" y="1903527"/>
            <a:ext cx="3299792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/>
              <a:t>I ------MINE                        </a:t>
            </a:r>
          </a:p>
          <a:p>
            <a:r>
              <a:rPr lang="es-CL" dirty="0"/>
              <a:t>YOU ----- YOURS             </a:t>
            </a:r>
          </a:p>
          <a:p>
            <a:r>
              <a:rPr lang="es-CL" dirty="0"/>
              <a:t>HE -----HIS                          </a:t>
            </a:r>
          </a:p>
          <a:p>
            <a:r>
              <a:rPr lang="es-CL" dirty="0"/>
              <a:t>SHE ------HERS</a:t>
            </a:r>
          </a:p>
          <a:p>
            <a:r>
              <a:rPr lang="es-CL" dirty="0"/>
              <a:t>IT ------ITS</a:t>
            </a:r>
          </a:p>
          <a:p>
            <a:r>
              <a:rPr lang="es-CL" dirty="0"/>
              <a:t>WE -----OURS</a:t>
            </a:r>
          </a:p>
          <a:p>
            <a:r>
              <a:rPr lang="es-CL" dirty="0"/>
              <a:t>THEY ----- THEIRS</a:t>
            </a:r>
          </a:p>
        </p:txBody>
      </p:sp>
    </p:spTree>
    <p:extLst>
      <p:ext uri="{BB962C8B-B14F-4D97-AF65-F5344CB8AC3E}">
        <p14:creationId xmlns:p14="http://schemas.microsoft.com/office/powerpoint/2010/main" val="3382044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2B4CE4-C8BE-4007-8D3E-2803CBF50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Possessive</a:t>
            </a:r>
            <a:r>
              <a:rPr lang="es-CL" dirty="0"/>
              <a:t> </a:t>
            </a:r>
            <a:r>
              <a:rPr lang="es-CL" dirty="0" err="1"/>
              <a:t>pronouns</a:t>
            </a:r>
            <a:r>
              <a:rPr lang="es-CL" dirty="0"/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55EB60-63C7-4B2E-A961-B9E674555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sz="4800" dirty="0" err="1">
                <a:latin typeface="Harlow Solid Italic" panose="04030604020F02020D02" pitchFamily="82" charset="0"/>
              </a:rPr>
              <a:t>It</a:t>
            </a:r>
            <a:r>
              <a:rPr lang="es-CL" sz="4800" dirty="0">
                <a:latin typeface="Harlow Solid Italic" panose="04030604020F02020D02" pitchFamily="82" charset="0"/>
              </a:rPr>
              <a:t> </a:t>
            </a:r>
            <a:r>
              <a:rPr lang="es-CL" sz="4800" dirty="0" err="1">
                <a:latin typeface="Harlow Solid Italic" panose="04030604020F02020D02" pitchFamily="82" charset="0"/>
              </a:rPr>
              <a:t>is</a:t>
            </a:r>
            <a:r>
              <a:rPr lang="es-CL" sz="4800" dirty="0">
                <a:latin typeface="Harlow Solid Italic" panose="04030604020F02020D02" pitchFamily="82" charset="0"/>
              </a:rPr>
              <a:t> a </a:t>
            </a:r>
            <a:r>
              <a:rPr lang="es-CL" sz="4800" dirty="0" err="1">
                <a:latin typeface="Harlow Solid Italic" panose="04030604020F02020D02" pitchFamily="82" charset="0"/>
              </a:rPr>
              <a:t>pronoun</a:t>
            </a:r>
            <a:r>
              <a:rPr lang="es-CL" sz="4800" dirty="0">
                <a:latin typeface="Harlow Solid Italic" panose="04030604020F02020D02" pitchFamily="82" charset="0"/>
              </a:rPr>
              <a:t> </a:t>
            </a:r>
            <a:r>
              <a:rPr lang="es-CL" sz="4800" dirty="0" err="1">
                <a:latin typeface="Harlow Solid Italic" panose="04030604020F02020D02" pitchFamily="82" charset="0"/>
              </a:rPr>
              <a:t>that</a:t>
            </a:r>
            <a:r>
              <a:rPr lang="es-CL" sz="4800" dirty="0">
                <a:latin typeface="Harlow Solid Italic" panose="04030604020F02020D02" pitchFamily="82" charset="0"/>
              </a:rPr>
              <a:t> </a:t>
            </a:r>
            <a:r>
              <a:rPr lang="es-CL" sz="4800" dirty="0" err="1">
                <a:latin typeface="Harlow Solid Italic" panose="04030604020F02020D02" pitchFamily="82" charset="0"/>
              </a:rPr>
              <a:t>is</a:t>
            </a:r>
            <a:r>
              <a:rPr lang="es-CL" sz="4800" dirty="0">
                <a:latin typeface="Harlow Solid Italic" panose="04030604020F02020D02" pitchFamily="82" charset="0"/>
              </a:rPr>
              <a:t> </a:t>
            </a:r>
            <a:r>
              <a:rPr lang="es-CL" sz="4800" dirty="0" err="1">
                <a:latin typeface="Harlow Solid Italic" panose="04030604020F02020D02" pitchFamily="82" charset="0"/>
              </a:rPr>
              <a:t>used</a:t>
            </a:r>
            <a:r>
              <a:rPr lang="es-CL" sz="4800" dirty="0">
                <a:latin typeface="Harlow Solid Italic" panose="04030604020F02020D02" pitchFamily="82" charset="0"/>
              </a:rPr>
              <a:t> </a:t>
            </a:r>
            <a:r>
              <a:rPr lang="es-CL" sz="4800" dirty="0" err="1">
                <a:latin typeface="Harlow Solid Italic" panose="04030604020F02020D02" pitchFamily="82" charset="0"/>
              </a:rPr>
              <a:t>to</a:t>
            </a:r>
            <a:r>
              <a:rPr lang="es-CL" sz="4800" dirty="0">
                <a:latin typeface="Harlow Solid Italic" panose="04030604020F02020D02" pitchFamily="82" charset="0"/>
              </a:rPr>
              <a:t> </a:t>
            </a:r>
            <a:r>
              <a:rPr lang="es-CL" sz="4800" dirty="0" err="1">
                <a:latin typeface="Harlow Solid Italic" panose="04030604020F02020D02" pitchFamily="82" charset="0"/>
              </a:rPr>
              <a:t>indicate</a:t>
            </a:r>
            <a:r>
              <a:rPr lang="es-CL" sz="4800" dirty="0">
                <a:latin typeface="Harlow Solid Italic" panose="04030604020F02020D02" pitchFamily="82" charset="0"/>
              </a:rPr>
              <a:t> </a:t>
            </a:r>
            <a:r>
              <a:rPr lang="es-CL" sz="4800" dirty="0" err="1">
                <a:latin typeface="Harlow Solid Italic" panose="04030604020F02020D02" pitchFamily="82" charset="0"/>
              </a:rPr>
              <a:t>possessions</a:t>
            </a:r>
            <a:r>
              <a:rPr lang="es-CL" sz="4800" dirty="0">
                <a:latin typeface="Harlow Solid Italic" panose="04030604020F02020D02" pitchFamily="82" charset="0"/>
              </a:rPr>
              <a:t> </a:t>
            </a:r>
            <a:r>
              <a:rPr lang="es-CL" sz="4800" dirty="0" err="1">
                <a:latin typeface="Harlow Solid Italic" panose="04030604020F02020D02" pitchFamily="82" charset="0"/>
              </a:rPr>
              <a:t>or</a:t>
            </a:r>
            <a:r>
              <a:rPr lang="es-CL" sz="4800" dirty="0">
                <a:latin typeface="Harlow Solid Italic" panose="04030604020F02020D02" pitchFamily="82" charset="0"/>
              </a:rPr>
              <a:t> </a:t>
            </a:r>
            <a:r>
              <a:rPr lang="es-CL" sz="4800" dirty="0" err="1">
                <a:latin typeface="Harlow Solid Italic" panose="04030604020F02020D02" pitchFamily="82" charset="0"/>
              </a:rPr>
              <a:t>ownership</a:t>
            </a:r>
            <a:endParaRPr lang="es-CL" sz="4800" dirty="0">
              <a:latin typeface="Harlow Solid Italic" panose="04030604020F02020D02" pitchFamily="82" charset="0"/>
            </a:endParaRP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           </a:t>
            </a:r>
            <a:r>
              <a:rPr lang="es-CL" sz="2000" dirty="0" err="1"/>
              <a:t>This</a:t>
            </a:r>
            <a:r>
              <a:rPr lang="es-CL" sz="2000" dirty="0"/>
              <a:t> pen </a:t>
            </a:r>
            <a:r>
              <a:rPr lang="es-CL" sz="2000" dirty="0" err="1"/>
              <a:t>is</a:t>
            </a:r>
            <a:r>
              <a:rPr lang="es-CL" sz="2000" dirty="0"/>
              <a:t> </a:t>
            </a:r>
            <a:r>
              <a:rPr lang="es-CL" sz="2000" dirty="0" err="1"/>
              <a:t>my</a:t>
            </a:r>
            <a:r>
              <a:rPr lang="es-CL" sz="2000" dirty="0"/>
              <a:t> pen , </a:t>
            </a:r>
            <a:r>
              <a:rPr lang="es-CL" sz="2000" dirty="0" err="1"/>
              <a:t>not</a:t>
            </a:r>
            <a:r>
              <a:rPr lang="es-CL" sz="2000" dirty="0"/>
              <a:t> </a:t>
            </a:r>
            <a:r>
              <a:rPr lang="es-CL" sz="2000" dirty="0" err="1"/>
              <a:t>your</a:t>
            </a:r>
            <a:r>
              <a:rPr lang="es-CL" sz="2000" dirty="0"/>
              <a:t> pen                                  </a:t>
            </a:r>
            <a:r>
              <a:rPr lang="es-CL" sz="2000" dirty="0" err="1"/>
              <a:t>This</a:t>
            </a:r>
            <a:r>
              <a:rPr lang="es-CL" sz="2000" dirty="0"/>
              <a:t> </a:t>
            </a:r>
            <a:r>
              <a:rPr lang="es-CL" sz="2000" dirty="0" err="1"/>
              <a:t>is</a:t>
            </a:r>
            <a:r>
              <a:rPr lang="es-CL" sz="2000" dirty="0"/>
              <a:t> mine , </a:t>
            </a:r>
            <a:r>
              <a:rPr lang="es-CL" sz="2000" dirty="0" err="1"/>
              <a:t>not</a:t>
            </a:r>
            <a:r>
              <a:rPr lang="es-CL" sz="2000" dirty="0"/>
              <a:t> </a:t>
            </a:r>
            <a:r>
              <a:rPr lang="es-CL" sz="2000" dirty="0" err="1"/>
              <a:t>yours</a:t>
            </a:r>
            <a:r>
              <a:rPr lang="es-CL" sz="2000" dirty="0"/>
              <a:t>.</a:t>
            </a:r>
          </a:p>
        </p:txBody>
      </p:sp>
      <p:sp>
        <p:nvSpPr>
          <p:cNvPr id="5" name="Flecha: a la derecha con bandas 4">
            <a:extLst>
              <a:ext uri="{FF2B5EF4-FFF2-40B4-BE49-F238E27FC236}">
                <a16:creationId xmlns:a16="http://schemas.microsoft.com/office/drawing/2014/main" id="{87D7D210-B7AA-4431-A355-A2F5608D42A0}"/>
              </a:ext>
            </a:extLst>
          </p:cNvPr>
          <p:cNvSpPr/>
          <p:nvPr/>
        </p:nvSpPr>
        <p:spPr>
          <a:xfrm>
            <a:off x="4956382" y="4868333"/>
            <a:ext cx="1404730" cy="223815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8822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B083-5953-4218-8028-D4784453C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Subject</a:t>
            </a:r>
            <a:r>
              <a:rPr lang="es-CL" dirty="0"/>
              <a:t> </a:t>
            </a:r>
            <a:r>
              <a:rPr lang="es-CL" dirty="0" err="1"/>
              <a:t>pronouns</a:t>
            </a:r>
            <a:r>
              <a:rPr lang="es-CL" dirty="0"/>
              <a:t> – </a:t>
            </a:r>
            <a:r>
              <a:rPr lang="es-CL" dirty="0" err="1"/>
              <a:t>possessive</a:t>
            </a:r>
            <a:r>
              <a:rPr lang="es-CL" dirty="0"/>
              <a:t> </a:t>
            </a:r>
            <a:r>
              <a:rPr lang="es-CL" dirty="0" err="1"/>
              <a:t>pronouns</a:t>
            </a:r>
            <a:r>
              <a:rPr lang="es-CL" dirty="0"/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566264-9394-468B-BCC7-35FDEF1A5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3649133"/>
          </a:xfrm>
        </p:spPr>
        <p:txBody>
          <a:bodyPr/>
          <a:lstStyle/>
          <a:p>
            <a:r>
              <a:rPr lang="es-CL" dirty="0"/>
              <a:t>                                                                             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773F8D3-FF6A-4A4C-84E6-074D0872EF48}"/>
              </a:ext>
            </a:extLst>
          </p:cNvPr>
          <p:cNvSpPr txBox="1"/>
          <p:nvPr/>
        </p:nvSpPr>
        <p:spPr>
          <a:xfrm>
            <a:off x="1205949" y="2079119"/>
            <a:ext cx="323353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CL" sz="3200" dirty="0">
                <a:latin typeface="Harlow Solid Italic" panose="04030604020F02020D02" pitchFamily="82" charset="0"/>
              </a:rPr>
              <a:t>I </a:t>
            </a:r>
            <a:r>
              <a:rPr lang="es-CL" sz="3200" dirty="0" err="1">
                <a:latin typeface="Harlow Solid Italic" panose="04030604020F02020D02" pitchFamily="82" charset="0"/>
              </a:rPr>
              <a:t>have</a:t>
            </a:r>
            <a:r>
              <a:rPr lang="es-CL" sz="3200" dirty="0">
                <a:latin typeface="Harlow Solid Italic" panose="04030604020F02020D02" pitchFamily="82" charset="0"/>
              </a:rPr>
              <a:t> a </a:t>
            </a:r>
            <a:r>
              <a:rPr lang="es-CL" sz="3200" dirty="0" err="1">
                <a:latin typeface="Harlow Solid Italic" panose="04030604020F02020D02" pitchFamily="82" charset="0"/>
              </a:rPr>
              <a:t>bicycle</a:t>
            </a:r>
            <a:r>
              <a:rPr lang="es-CL" sz="3200" dirty="0">
                <a:latin typeface="Harlow Solid Italic" panose="04030604020F02020D02" pitchFamily="82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s-CL" sz="3200" dirty="0" err="1">
                <a:latin typeface="Harlow Solid Italic" panose="04030604020F02020D02" pitchFamily="82" charset="0"/>
              </a:rPr>
              <a:t>You</a:t>
            </a:r>
            <a:r>
              <a:rPr lang="es-CL" sz="3200" dirty="0">
                <a:latin typeface="Harlow Solid Italic" panose="04030604020F02020D02" pitchFamily="82" charset="0"/>
              </a:rPr>
              <a:t> </a:t>
            </a:r>
            <a:r>
              <a:rPr lang="es-CL" sz="3200" dirty="0" err="1">
                <a:latin typeface="Harlow Solid Italic" panose="04030604020F02020D02" pitchFamily="82" charset="0"/>
              </a:rPr>
              <a:t>have</a:t>
            </a:r>
            <a:r>
              <a:rPr lang="es-CL" sz="3200" dirty="0">
                <a:latin typeface="Harlow Solid Italic" panose="04030604020F02020D02" pitchFamily="82" charset="0"/>
              </a:rPr>
              <a:t> a </a:t>
            </a:r>
            <a:r>
              <a:rPr lang="es-CL" sz="3200" dirty="0" err="1">
                <a:latin typeface="Harlow Solid Italic" panose="04030604020F02020D02" pitchFamily="82" charset="0"/>
              </a:rPr>
              <a:t>bicycle</a:t>
            </a:r>
            <a:endParaRPr lang="es-CL" sz="3200" dirty="0">
              <a:latin typeface="Harlow Solid Italic" panose="04030604020F02020D02" pitchFamily="8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CL" sz="3200" dirty="0">
                <a:latin typeface="Harlow Solid Italic" panose="04030604020F02020D02" pitchFamily="82" charset="0"/>
              </a:rPr>
              <a:t>He has a </a:t>
            </a:r>
            <a:r>
              <a:rPr lang="es-CL" sz="3200" dirty="0" err="1">
                <a:latin typeface="Harlow Solid Italic" panose="04030604020F02020D02" pitchFamily="82" charset="0"/>
              </a:rPr>
              <a:t>bicycle</a:t>
            </a:r>
            <a:endParaRPr lang="es-CL" sz="3200" dirty="0">
              <a:latin typeface="Harlow Solid Italic" panose="04030604020F02020D02" pitchFamily="8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CL" sz="3200" dirty="0" err="1">
                <a:latin typeface="Harlow Solid Italic" panose="04030604020F02020D02" pitchFamily="82" charset="0"/>
              </a:rPr>
              <a:t>She</a:t>
            </a:r>
            <a:r>
              <a:rPr lang="es-CL" sz="3200" dirty="0">
                <a:latin typeface="Harlow Solid Italic" panose="04030604020F02020D02" pitchFamily="82" charset="0"/>
              </a:rPr>
              <a:t> has a </a:t>
            </a:r>
            <a:r>
              <a:rPr lang="es-CL" sz="3200" dirty="0" err="1">
                <a:latin typeface="Harlow Solid Italic" panose="04030604020F02020D02" pitchFamily="82" charset="0"/>
              </a:rPr>
              <a:t>bicycle</a:t>
            </a:r>
            <a:endParaRPr lang="es-CL" sz="3200" dirty="0">
              <a:latin typeface="Harlow Solid Italic" panose="04030604020F02020D02" pitchFamily="8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CL" sz="3200" dirty="0" err="1">
                <a:latin typeface="Harlow Solid Italic" panose="04030604020F02020D02" pitchFamily="82" charset="0"/>
              </a:rPr>
              <a:t>We</a:t>
            </a:r>
            <a:r>
              <a:rPr lang="es-CL" sz="3200" dirty="0">
                <a:latin typeface="Harlow Solid Italic" panose="04030604020F02020D02" pitchFamily="82" charset="0"/>
              </a:rPr>
              <a:t> </a:t>
            </a:r>
            <a:r>
              <a:rPr lang="es-CL" sz="3200" dirty="0" err="1">
                <a:latin typeface="Harlow Solid Italic" panose="04030604020F02020D02" pitchFamily="82" charset="0"/>
              </a:rPr>
              <a:t>have</a:t>
            </a:r>
            <a:r>
              <a:rPr lang="es-CL" sz="3200" dirty="0">
                <a:latin typeface="Harlow Solid Italic" panose="04030604020F02020D02" pitchFamily="82" charset="0"/>
              </a:rPr>
              <a:t> a </a:t>
            </a:r>
            <a:r>
              <a:rPr lang="es-CL" sz="3200" dirty="0" err="1">
                <a:latin typeface="Harlow Solid Italic" panose="04030604020F02020D02" pitchFamily="82" charset="0"/>
              </a:rPr>
              <a:t>bicycle</a:t>
            </a:r>
            <a:endParaRPr lang="es-CL" sz="3200" dirty="0">
              <a:latin typeface="Harlow Solid Italic" panose="04030604020F02020D02" pitchFamily="82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CL" sz="3200" dirty="0" err="1">
                <a:latin typeface="Harlow Solid Italic" panose="04030604020F02020D02" pitchFamily="82" charset="0"/>
              </a:rPr>
              <a:t>They</a:t>
            </a:r>
            <a:r>
              <a:rPr lang="es-CL" sz="3200" dirty="0">
                <a:latin typeface="Harlow Solid Italic" panose="04030604020F02020D02" pitchFamily="82" charset="0"/>
              </a:rPr>
              <a:t> </a:t>
            </a:r>
            <a:r>
              <a:rPr lang="es-CL" sz="3200" dirty="0" err="1">
                <a:latin typeface="Harlow Solid Italic" panose="04030604020F02020D02" pitchFamily="82" charset="0"/>
              </a:rPr>
              <a:t>have</a:t>
            </a:r>
            <a:r>
              <a:rPr lang="es-CL" sz="3200" dirty="0">
                <a:latin typeface="Harlow Solid Italic" panose="04030604020F02020D02" pitchFamily="82" charset="0"/>
              </a:rPr>
              <a:t> a </a:t>
            </a:r>
            <a:r>
              <a:rPr lang="es-CL" sz="3200" dirty="0" err="1">
                <a:latin typeface="Harlow Solid Italic" panose="04030604020F02020D02" pitchFamily="82" charset="0"/>
              </a:rPr>
              <a:t>bicycle</a:t>
            </a:r>
            <a:endParaRPr lang="es-CL" sz="3200" dirty="0">
              <a:latin typeface="Harlow Solid Italic" panose="04030604020F02020D02" pitchFamily="82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8EA08E2-B329-498D-830B-91CA0C581ED1}"/>
              </a:ext>
            </a:extLst>
          </p:cNvPr>
          <p:cNvSpPr txBox="1"/>
          <p:nvPr/>
        </p:nvSpPr>
        <p:spPr>
          <a:xfrm>
            <a:off x="5729992" y="2079119"/>
            <a:ext cx="35109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>
                <a:latin typeface="Harlow Solid Italic" panose="04030604020F02020D02" pitchFamily="82" charset="0"/>
              </a:rPr>
              <a:t>1- </a:t>
            </a:r>
            <a:r>
              <a:rPr lang="es-CL" sz="3200" dirty="0" err="1">
                <a:latin typeface="Harlow Solid Italic" panose="04030604020F02020D02" pitchFamily="82" charset="0"/>
              </a:rPr>
              <a:t>The</a:t>
            </a:r>
            <a:r>
              <a:rPr lang="es-CL" sz="3200" dirty="0">
                <a:latin typeface="Harlow Solid Italic" panose="04030604020F02020D02" pitchFamily="82" charset="0"/>
              </a:rPr>
              <a:t> </a:t>
            </a:r>
            <a:r>
              <a:rPr lang="es-CL" sz="3200" dirty="0" err="1">
                <a:latin typeface="Harlow Solid Italic" panose="04030604020F02020D02" pitchFamily="82" charset="0"/>
              </a:rPr>
              <a:t>bicycle</a:t>
            </a:r>
            <a:r>
              <a:rPr lang="es-CL" sz="3200" dirty="0">
                <a:latin typeface="Harlow Solid Italic" panose="04030604020F02020D02" pitchFamily="82" charset="0"/>
              </a:rPr>
              <a:t> </a:t>
            </a:r>
            <a:r>
              <a:rPr lang="es-CL" sz="3200" dirty="0" err="1">
                <a:latin typeface="Harlow Solid Italic" panose="04030604020F02020D02" pitchFamily="82" charset="0"/>
              </a:rPr>
              <a:t>is</a:t>
            </a:r>
            <a:r>
              <a:rPr lang="es-CL" sz="3200" dirty="0">
                <a:latin typeface="Harlow Solid Italic" panose="04030604020F02020D02" pitchFamily="82" charset="0"/>
              </a:rPr>
              <a:t> mine</a:t>
            </a:r>
          </a:p>
          <a:p>
            <a:r>
              <a:rPr lang="es-CL" sz="3200" dirty="0">
                <a:latin typeface="Harlow Solid Italic" panose="04030604020F02020D02" pitchFamily="82" charset="0"/>
              </a:rPr>
              <a:t>2- </a:t>
            </a:r>
            <a:r>
              <a:rPr lang="es-CL" sz="3200" dirty="0" err="1">
                <a:latin typeface="Harlow Solid Italic" panose="04030604020F02020D02" pitchFamily="82" charset="0"/>
              </a:rPr>
              <a:t>The</a:t>
            </a:r>
            <a:r>
              <a:rPr lang="es-CL" sz="3200" dirty="0">
                <a:latin typeface="Harlow Solid Italic" panose="04030604020F02020D02" pitchFamily="82" charset="0"/>
              </a:rPr>
              <a:t> </a:t>
            </a:r>
            <a:r>
              <a:rPr lang="es-CL" sz="3200" dirty="0" err="1">
                <a:latin typeface="Harlow Solid Italic" panose="04030604020F02020D02" pitchFamily="82" charset="0"/>
              </a:rPr>
              <a:t>bicycle</a:t>
            </a:r>
            <a:r>
              <a:rPr lang="es-CL" sz="3200" dirty="0">
                <a:latin typeface="Harlow Solid Italic" panose="04030604020F02020D02" pitchFamily="82" charset="0"/>
              </a:rPr>
              <a:t> </a:t>
            </a:r>
            <a:r>
              <a:rPr lang="es-CL" sz="3200" dirty="0" err="1">
                <a:latin typeface="Harlow Solid Italic" panose="04030604020F02020D02" pitchFamily="82" charset="0"/>
              </a:rPr>
              <a:t>is</a:t>
            </a:r>
            <a:r>
              <a:rPr lang="es-CL" sz="3200" dirty="0">
                <a:latin typeface="Harlow Solid Italic" panose="04030604020F02020D02" pitchFamily="82" charset="0"/>
              </a:rPr>
              <a:t> </a:t>
            </a:r>
            <a:r>
              <a:rPr lang="es-CL" sz="3200" dirty="0" err="1">
                <a:latin typeface="Harlow Solid Italic" panose="04030604020F02020D02" pitchFamily="82" charset="0"/>
              </a:rPr>
              <a:t>yours</a:t>
            </a:r>
            <a:endParaRPr lang="es-CL" sz="3200" dirty="0">
              <a:latin typeface="Harlow Solid Italic" panose="04030604020F02020D02" pitchFamily="82" charset="0"/>
            </a:endParaRPr>
          </a:p>
          <a:p>
            <a:r>
              <a:rPr lang="es-CL" sz="3200" dirty="0">
                <a:latin typeface="Harlow Solid Italic" panose="04030604020F02020D02" pitchFamily="82" charset="0"/>
              </a:rPr>
              <a:t>3- </a:t>
            </a:r>
            <a:r>
              <a:rPr lang="es-CL" sz="3200" dirty="0" err="1">
                <a:latin typeface="Harlow Solid Italic" panose="04030604020F02020D02" pitchFamily="82" charset="0"/>
              </a:rPr>
              <a:t>The</a:t>
            </a:r>
            <a:r>
              <a:rPr lang="es-CL" sz="3200" dirty="0">
                <a:latin typeface="Harlow Solid Italic" panose="04030604020F02020D02" pitchFamily="82" charset="0"/>
              </a:rPr>
              <a:t> </a:t>
            </a:r>
            <a:r>
              <a:rPr lang="es-CL" sz="3200" dirty="0" err="1">
                <a:latin typeface="Harlow Solid Italic" panose="04030604020F02020D02" pitchFamily="82" charset="0"/>
              </a:rPr>
              <a:t>bicycle</a:t>
            </a:r>
            <a:r>
              <a:rPr lang="es-CL" sz="3200" dirty="0">
                <a:latin typeface="Harlow Solid Italic" panose="04030604020F02020D02" pitchFamily="82" charset="0"/>
              </a:rPr>
              <a:t> </a:t>
            </a:r>
            <a:r>
              <a:rPr lang="es-CL" sz="3200" dirty="0" err="1">
                <a:latin typeface="Harlow Solid Italic" panose="04030604020F02020D02" pitchFamily="82" charset="0"/>
              </a:rPr>
              <a:t>is</a:t>
            </a:r>
            <a:r>
              <a:rPr lang="es-CL" sz="3200" dirty="0">
                <a:latin typeface="Harlow Solid Italic" panose="04030604020F02020D02" pitchFamily="82" charset="0"/>
              </a:rPr>
              <a:t> </a:t>
            </a:r>
            <a:r>
              <a:rPr lang="es-CL" sz="3200" dirty="0" err="1">
                <a:latin typeface="Harlow Solid Italic" panose="04030604020F02020D02" pitchFamily="82" charset="0"/>
              </a:rPr>
              <a:t>his</a:t>
            </a:r>
            <a:endParaRPr lang="es-CL" sz="3200" dirty="0">
              <a:latin typeface="Harlow Solid Italic" panose="04030604020F02020D02" pitchFamily="82" charset="0"/>
            </a:endParaRPr>
          </a:p>
          <a:p>
            <a:r>
              <a:rPr lang="es-CL" sz="3200" dirty="0">
                <a:latin typeface="Harlow Solid Italic" panose="04030604020F02020D02" pitchFamily="82" charset="0"/>
              </a:rPr>
              <a:t>4- </a:t>
            </a:r>
            <a:r>
              <a:rPr lang="es-CL" sz="3200" dirty="0" err="1">
                <a:latin typeface="Harlow Solid Italic" panose="04030604020F02020D02" pitchFamily="82" charset="0"/>
              </a:rPr>
              <a:t>The</a:t>
            </a:r>
            <a:r>
              <a:rPr lang="es-CL" sz="3200" dirty="0">
                <a:latin typeface="Harlow Solid Italic" panose="04030604020F02020D02" pitchFamily="82" charset="0"/>
              </a:rPr>
              <a:t> </a:t>
            </a:r>
            <a:r>
              <a:rPr lang="es-CL" sz="3200" dirty="0" err="1">
                <a:latin typeface="Harlow Solid Italic" panose="04030604020F02020D02" pitchFamily="82" charset="0"/>
              </a:rPr>
              <a:t>bicycle</a:t>
            </a:r>
            <a:r>
              <a:rPr lang="es-CL" sz="3200" dirty="0">
                <a:latin typeface="Harlow Solid Italic" panose="04030604020F02020D02" pitchFamily="82" charset="0"/>
              </a:rPr>
              <a:t> </a:t>
            </a:r>
            <a:r>
              <a:rPr lang="es-CL" sz="3200" dirty="0" err="1">
                <a:latin typeface="Harlow Solid Italic" panose="04030604020F02020D02" pitchFamily="82" charset="0"/>
              </a:rPr>
              <a:t>is</a:t>
            </a:r>
            <a:r>
              <a:rPr lang="es-CL" sz="3200" dirty="0">
                <a:latin typeface="Harlow Solid Italic" panose="04030604020F02020D02" pitchFamily="82" charset="0"/>
              </a:rPr>
              <a:t> </a:t>
            </a:r>
            <a:r>
              <a:rPr lang="es-CL" sz="3200" dirty="0" err="1">
                <a:latin typeface="Harlow Solid Italic" panose="04030604020F02020D02" pitchFamily="82" charset="0"/>
              </a:rPr>
              <a:t>hers</a:t>
            </a:r>
            <a:endParaRPr lang="es-CL" sz="3200" dirty="0">
              <a:latin typeface="Harlow Solid Italic" panose="04030604020F02020D02" pitchFamily="82" charset="0"/>
            </a:endParaRPr>
          </a:p>
          <a:p>
            <a:r>
              <a:rPr lang="es-CL" sz="3200" dirty="0">
                <a:latin typeface="Harlow Solid Italic" panose="04030604020F02020D02" pitchFamily="82" charset="0"/>
              </a:rPr>
              <a:t>5- </a:t>
            </a:r>
            <a:r>
              <a:rPr lang="es-CL" sz="3200" dirty="0" err="1">
                <a:latin typeface="Harlow Solid Italic" panose="04030604020F02020D02" pitchFamily="82" charset="0"/>
              </a:rPr>
              <a:t>The</a:t>
            </a:r>
            <a:r>
              <a:rPr lang="es-CL" sz="3200" dirty="0">
                <a:latin typeface="Harlow Solid Italic" panose="04030604020F02020D02" pitchFamily="82" charset="0"/>
              </a:rPr>
              <a:t> </a:t>
            </a:r>
            <a:r>
              <a:rPr lang="es-CL" sz="3200" dirty="0" err="1">
                <a:latin typeface="Harlow Solid Italic" panose="04030604020F02020D02" pitchFamily="82" charset="0"/>
              </a:rPr>
              <a:t>bicycle</a:t>
            </a:r>
            <a:r>
              <a:rPr lang="es-CL" sz="3200" dirty="0">
                <a:latin typeface="Harlow Solid Italic" panose="04030604020F02020D02" pitchFamily="82" charset="0"/>
              </a:rPr>
              <a:t> </a:t>
            </a:r>
            <a:r>
              <a:rPr lang="es-CL" sz="3200" dirty="0" err="1">
                <a:latin typeface="Harlow Solid Italic" panose="04030604020F02020D02" pitchFamily="82" charset="0"/>
              </a:rPr>
              <a:t>is</a:t>
            </a:r>
            <a:r>
              <a:rPr lang="es-CL" sz="3200" dirty="0">
                <a:latin typeface="Harlow Solid Italic" panose="04030604020F02020D02" pitchFamily="82" charset="0"/>
              </a:rPr>
              <a:t> </a:t>
            </a:r>
            <a:r>
              <a:rPr lang="es-CL" sz="3200" dirty="0" err="1">
                <a:latin typeface="Harlow Solid Italic" panose="04030604020F02020D02" pitchFamily="82" charset="0"/>
              </a:rPr>
              <a:t>ours</a:t>
            </a:r>
            <a:endParaRPr lang="es-CL" sz="3200" dirty="0">
              <a:latin typeface="Harlow Solid Italic" panose="04030604020F02020D02" pitchFamily="82" charset="0"/>
            </a:endParaRPr>
          </a:p>
          <a:p>
            <a:r>
              <a:rPr lang="es-CL" sz="3200" dirty="0">
                <a:latin typeface="Harlow Solid Italic" panose="04030604020F02020D02" pitchFamily="82" charset="0"/>
              </a:rPr>
              <a:t>6- </a:t>
            </a:r>
            <a:r>
              <a:rPr lang="es-CL" sz="3200" dirty="0" err="1">
                <a:latin typeface="Harlow Solid Italic" panose="04030604020F02020D02" pitchFamily="82" charset="0"/>
              </a:rPr>
              <a:t>The</a:t>
            </a:r>
            <a:r>
              <a:rPr lang="es-CL" sz="3200" dirty="0">
                <a:latin typeface="Harlow Solid Italic" panose="04030604020F02020D02" pitchFamily="82" charset="0"/>
              </a:rPr>
              <a:t> </a:t>
            </a:r>
            <a:r>
              <a:rPr lang="es-CL" sz="3200" dirty="0" err="1">
                <a:latin typeface="Harlow Solid Italic" panose="04030604020F02020D02" pitchFamily="82" charset="0"/>
              </a:rPr>
              <a:t>bicycle</a:t>
            </a:r>
            <a:r>
              <a:rPr lang="es-CL" sz="3200" dirty="0">
                <a:latin typeface="Harlow Solid Italic" panose="04030604020F02020D02" pitchFamily="82" charset="0"/>
              </a:rPr>
              <a:t> </a:t>
            </a:r>
            <a:r>
              <a:rPr lang="es-CL" sz="3200" dirty="0" err="1">
                <a:latin typeface="Harlow Solid Italic" panose="04030604020F02020D02" pitchFamily="82" charset="0"/>
              </a:rPr>
              <a:t>is</a:t>
            </a:r>
            <a:r>
              <a:rPr lang="es-CL" sz="3200" dirty="0">
                <a:latin typeface="Harlow Solid Italic" panose="04030604020F02020D02" pitchFamily="82" charset="0"/>
              </a:rPr>
              <a:t> </a:t>
            </a:r>
            <a:r>
              <a:rPr lang="es-CL" sz="3200" dirty="0" err="1">
                <a:latin typeface="Harlow Solid Italic" panose="04030604020F02020D02" pitchFamily="82" charset="0"/>
              </a:rPr>
              <a:t>theirs</a:t>
            </a:r>
            <a:r>
              <a:rPr lang="es-CL" sz="3200" dirty="0">
                <a:latin typeface="Harlow Solid Italic" panose="04030604020F02020D02" pitchFamily="82" charset="0"/>
              </a:rPr>
              <a:t> </a:t>
            </a:r>
          </a:p>
          <a:p>
            <a:endParaRPr lang="es-CL" dirty="0"/>
          </a:p>
        </p:txBody>
      </p:sp>
      <p:sp>
        <p:nvSpPr>
          <p:cNvPr id="6" name="Cerrar llave 5">
            <a:extLst>
              <a:ext uri="{FF2B5EF4-FFF2-40B4-BE49-F238E27FC236}">
                <a16:creationId xmlns:a16="http://schemas.microsoft.com/office/drawing/2014/main" id="{686ECA4F-3A10-417F-9B34-4C6238D47478}"/>
              </a:ext>
            </a:extLst>
          </p:cNvPr>
          <p:cNvSpPr/>
          <p:nvPr/>
        </p:nvSpPr>
        <p:spPr>
          <a:xfrm>
            <a:off x="4439479" y="1895061"/>
            <a:ext cx="1047791" cy="4353339"/>
          </a:xfrm>
          <a:prstGeom prst="rightBrace">
            <a:avLst>
              <a:gd name="adj1" fmla="val 8333"/>
              <a:gd name="adj2" fmla="val 475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64113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78</TotalTime>
  <Words>140</Words>
  <Application>Microsoft Office PowerPoint</Application>
  <PresentationFormat>Panorámica</PresentationFormat>
  <Paragraphs>30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Harlow Solid Italic</vt:lpstr>
      <vt:lpstr>Celestial</vt:lpstr>
      <vt:lpstr>The world of apps</vt:lpstr>
      <vt:lpstr>Do you recognize these apps? What do you use it  for? </vt:lpstr>
      <vt:lpstr>Expressing possession</vt:lpstr>
      <vt:lpstr>Possessive pronouns </vt:lpstr>
      <vt:lpstr>Subject pronouns – possessive pronouns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pamela Knuckey</dc:creator>
  <cp:lastModifiedBy>Sub Direccion</cp:lastModifiedBy>
  <cp:revision>8</cp:revision>
  <dcterms:created xsi:type="dcterms:W3CDTF">2020-03-23T02:38:48Z</dcterms:created>
  <dcterms:modified xsi:type="dcterms:W3CDTF">2020-03-23T12:24:46Z</dcterms:modified>
</cp:coreProperties>
</file>