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15/08/2020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974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15/08/2020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83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15/08/2020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8642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15/08/2020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39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15/08/2020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1447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15/08/2020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402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15/08/2020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643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15/08/2020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23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15/08/2020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646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15/08/2020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91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15/08/2020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14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15/08/2020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319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15/08/2020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51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15/08/2020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34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15/08/2020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363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15/08/2020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9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D402A-7FA6-4FF7-BBC3-36330F742497}" type="datetimeFigureOut">
              <a:rPr lang="es-ES" smtClean="0"/>
              <a:t>15/08/2020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793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TBVpfZWfB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9617CA1-BC52-42D2-B409-61E7AEF10CB5}"/>
              </a:ext>
            </a:extLst>
          </p:cNvPr>
          <p:cNvSpPr/>
          <p:nvPr/>
        </p:nvSpPr>
        <p:spPr>
          <a:xfrm>
            <a:off x="7092524" y="5520266"/>
            <a:ext cx="1436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E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4507EB65-DC15-4EB4-AF8C-32371A72E5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96875"/>
            <a:ext cx="10515600" cy="1184275"/>
          </a:xfrm>
        </p:spPr>
        <p:txBody>
          <a:bodyPr>
            <a:normAutofit fontScale="90000"/>
          </a:bodyPr>
          <a:lstStyle/>
          <a:p>
            <a:r>
              <a:rPr lang="es-CL" sz="6600" b="1" dirty="0"/>
              <a:t>             </a:t>
            </a:r>
            <a:br>
              <a:rPr lang="es-CL" sz="6600" b="1" dirty="0"/>
            </a:br>
            <a:br>
              <a:rPr lang="es-CL" sz="6600" b="1" dirty="0"/>
            </a:br>
            <a:r>
              <a:rPr lang="es-CL" sz="6600" b="1" dirty="0"/>
              <a:t>						</a:t>
            </a:r>
            <a:br>
              <a:rPr lang="es-CL" sz="6600" b="1" dirty="0"/>
            </a:br>
            <a:r>
              <a:rPr lang="es-CL" sz="6600" b="1" dirty="0"/>
              <a:t>			       </a:t>
            </a:r>
            <a:br>
              <a:rPr lang="es-CL" sz="6600" b="1" dirty="0"/>
            </a:br>
            <a:r>
              <a:rPr lang="es-CL" sz="6600" b="1" dirty="0"/>
              <a:t>           </a:t>
            </a:r>
            <a:endParaRPr lang="es-ES" sz="66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F98E793-BB82-4625-AAB9-045A87342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57" y="317954"/>
            <a:ext cx="8449699" cy="585275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8418F6E-042B-4AB2-AF9C-3BF5CB7FA685}"/>
              </a:ext>
            </a:extLst>
          </p:cNvPr>
          <p:cNvSpPr/>
          <p:nvPr/>
        </p:nvSpPr>
        <p:spPr>
          <a:xfrm>
            <a:off x="3390163" y="3244334"/>
            <a:ext cx="5411674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r>
              <a:rPr lang="es-ES" dirty="0">
                <a:hlinkClick r:id="rId3"/>
              </a:rPr>
              <a:t>https://www.youtube.com/watch?v=jTBVpfZWfBA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959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6110FF4-DB93-4C58-949D-DF5E65305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757186"/>
            <a:ext cx="5621867" cy="4743450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8153A325-0DA2-4B19-9B1B-97005E0AC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             WINTER CLOTHES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4702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6513DD-7A52-4ED3-BDE6-18D6536B6BF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5395913"/>
            <a:ext cx="8596313" cy="852487"/>
          </a:xfrm>
        </p:spPr>
        <p:txBody>
          <a:bodyPr>
            <a:normAutofit/>
          </a:bodyPr>
          <a:lstStyle/>
          <a:p>
            <a:r>
              <a:rPr lang="es-CL" dirty="0"/>
              <a:t>                             </a:t>
            </a:r>
            <a:endParaRPr lang="es-ES" sz="32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2432F25-004A-4093-BDEF-128F1A359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81" y="417689"/>
            <a:ext cx="3624394" cy="25512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818BFBA-5710-410D-8A7E-563934160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756" y="417689"/>
            <a:ext cx="2898599" cy="288226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E835716-11DB-4570-8D8B-7D9FADC0E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222" y="3558042"/>
            <a:ext cx="2775213" cy="288226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F35F243-E145-4717-876D-86EB6C8F8D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736" y="3365147"/>
            <a:ext cx="219075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39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E9BA8BC-9C8D-439E-BF2A-C1F93B813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22" y="661192"/>
            <a:ext cx="2571045" cy="270112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4DEA396-1652-4B30-8839-315B6F715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697" y="589114"/>
            <a:ext cx="1784703" cy="256643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6E7C24-B3C5-4693-95A7-E670B74D6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950" y="583630"/>
            <a:ext cx="1893006" cy="25774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2619AF1-7E1E-4699-B380-79724830D8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8128" y="3923991"/>
            <a:ext cx="2961569" cy="251520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3DF97D5-7B20-4C49-A988-792FABC2C8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4515" y="3532633"/>
            <a:ext cx="2171700" cy="290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05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711785C-E786-496C-98E3-95BCE2864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633" y="519818"/>
            <a:ext cx="3000375" cy="290918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75BDC16-79B1-43CC-B3B0-E32382ADB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90" y="608849"/>
            <a:ext cx="3145719" cy="272780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2A12710-5C20-4D6E-8BE9-B97543972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134" y="3827986"/>
            <a:ext cx="3000375" cy="27477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98401D3-7AEB-4D63-9A20-E58531F857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592" y="4008327"/>
            <a:ext cx="3192817" cy="261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1781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475</TotalTime>
  <Words>33</Words>
  <Application>Microsoft Office PowerPoint</Application>
  <PresentationFormat>Panorámica</PresentationFormat>
  <Paragraphs>25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Faceta</vt:lpstr>
      <vt:lpstr>                                            </vt:lpstr>
      <vt:lpstr>              WINTER CLOTHES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NUMBERS</dc:title>
  <dc:creator>maria soledad benavente massoc</dc:creator>
  <cp:lastModifiedBy>maria soledad benavente massoc</cp:lastModifiedBy>
  <cp:revision>45</cp:revision>
  <dcterms:created xsi:type="dcterms:W3CDTF">2020-04-28T21:48:02Z</dcterms:created>
  <dcterms:modified xsi:type="dcterms:W3CDTF">2020-08-16T03:29:56Z</dcterms:modified>
</cp:coreProperties>
</file>