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5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36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355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394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407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605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458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24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0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874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777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9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2447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88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03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D402A-7FA6-4FF7-BBC3-36330F742497}" type="datetimeFigureOut">
              <a:rPr lang="es-ES" smtClean="0"/>
              <a:t>12/10/2020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6A3DC3F-5695-448E-B69E-FA3A5D9124D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2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0w2RegGf9w" TargetMode="External"/><Relationship Id="rId2" Type="http://schemas.openxmlformats.org/officeDocument/2006/relationships/hyperlink" Target="https://www.youtube.com/watch?v=_z-1fTlSDF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79617CA1-BC52-42D2-B409-61E7AEF10CB5}"/>
              </a:ext>
            </a:extLst>
          </p:cNvPr>
          <p:cNvSpPr/>
          <p:nvPr/>
        </p:nvSpPr>
        <p:spPr>
          <a:xfrm>
            <a:off x="7092524" y="5520266"/>
            <a:ext cx="1436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ES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4507EB65-DC15-4EB4-AF8C-32371A72E5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9113"/>
            <a:ext cx="10515600" cy="1184275"/>
          </a:xfrm>
        </p:spPr>
        <p:txBody>
          <a:bodyPr>
            <a:normAutofit fontScale="90000"/>
          </a:bodyPr>
          <a:lstStyle/>
          <a:p>
            <a:r>
              <a:rPr lang="es-CL" sz="6600" b="1" dirty="0"/>
              <a:t>             </a:t>
            </a:r>
            <a:br>
              <a:rPr lang="es-CL" sz="6600" b="1" dirty="0"/>
            </a:br>
            <a:br>
              <a:rPr lang="es-CL" sz="6600" b="1" dirty="0"/>
            </a:br>
            <a:r>
              <a:rPr lang="es-CL" sz="6600" b="1" dirty="0"/>
              <a:t>						</a:t>
            </a:r>
            <a:br>
              <a:rPr lang="es-CL" sz="6600" b="1" dirty="0"/>
            </a:br>
            <a:r>
              <a:rPr lang="es-CL" sz="6600" b="1" dirty="0"/>
              <a:t>          </a:t>
            </a:r>
            <a:endParaRPr lang="es-ES" sz="6600" b="1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B037EE7-160E-4D7E-BC77-131E5F4930CC}"/>
              </a:ext>
            </a:extLst>
          </p:cNvPr>
          <p:cNvSpPr/>
          <p:nvPr/>
        </p:nvSpPr>
        <p:spPr>
          <a:xfrm>
            <a:off x="3467107" y="3244334"/>
            <a:ext cx="184731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  <a:p>
            <a:endParaRPr lang="es-ES" dirty="0">
              <a:hlinkClick r:id="rId2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47C56CD-7DB7-43ED-B1E5-757EFC8A73A4}"/>
              </a:ext>
            </a:extLst>
          </p:cNvPr>
          <p:cNvSpPr/>
          <p:nvPr/>
        </p:nvSpPr>
        <p:spPr>
          <a:xfrm>
            <a:off x="3357974" y="3244334"/>
            <a:ext cx="184731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  <a:p>
            <a:endParaRPr lang="es-ES" dirty="0">
              <a:hlinkClick r:id="rId3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498AA5E-CCB3-4BE0-B264-0A0D43F89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36" y="170383"/>
            <a:ext cx="8724900" cy="616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59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83AFE3B-9531-4AED-9D27-564E4EF71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044" y="395111"/>
            <a:ext cx="6829777" cy="61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0D3E46A-F55D-450A-BC56-855BB291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306563"/>
            <a:ext cx="7428089" cy="490890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0CCA04C-A835-42F4-BA8F-5A47305030EE}"/>
              </a:ext>
            </a:extLst>
          </p:cNvPr>
          <p:cNvSpPr/>
          <p:nvPr/>
        </p:nvSpPr>
        <p:spPr>
          <a:xfrm>
            <a:off x="304800" y="3105835"/>
            <a:ext cx="9347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dirty="0"/>
              <a:t>https://www.youtube.com/watch?v=XcW9Ct000yY&amp;t=96s&amp;ab_channel=DreamEnglishKids</a:t>
            </a:r>
          </a:p>
        </p:txBody>
      </p:sp>
    </p:spTree>
    <p:extLst>
      <p:ext uri="{BB962C8B-B14F-4D97-AF65-F5344CB8AC3E}">
        <p14:creationId xmlns:p14="http://schemas.microsoft.com/office/powerpoint/2010/main" val="19366973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438</TotalTime>
  <Words>34</Words>
  <Application>Microsoft Office PowerPoint</Application>
  <PresentationFormat>Panorámica</PresentationFormat>
  <Paragraphs>37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                         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maria soledad benavente massoc</dc:creator>
  <cp:lastModifiedBy>maria soledad benavente massoc</cp:lastModifiedBy>
  <cp:revision>47</cp:revision>
  <dcterms:created xsi:type="dcterms:W3CDTF">2020-04-28T21:48:02Z</dcterms:created>
  <dcterms:modified xsi:type="dcterms:W3CDTF">2020-10-12T23:18:56Z</dcterms:modified>
</cp:coreProperties>
</file>