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D31378-7557-4833-96F9-7E57609E6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Material de apoyo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17F5BC8-4D9F-46B4-B891-09DDB0FFA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037865"/>
          </a:xfrm>
        </p:spPr>
        <p:txBody>
          <a:bodyPr>
            <a:normAutofit/>
          </a:bodyPr>
          <a:lstStyle/>
          <a:p>
            <a:r>
              <a:rPr lang="es-CL" dirty="0"/>
              <a:t>                 PRIMER NIVEL DE TRANSICIÓN        Pre-Kínder A-B-C </a:t>
            </a:r>
            <a:r>
              <a:rPr lang="es-CL" sz="1400" dirty="0"/>
              <a:t>Marzo 2020.</a:t>
            </a:r>
          </a:p>
          <a:p>
            <a:r>
              <a:rPr lang="es-CL" sz="1400" dirty="0"/>
              <a:t>´Contenido: Vocales</a:t>
            </a:r>
          </a:p>
          <a:p>
            <a:r>
              <a:rPr lang="es-CL" sz="1400" dirty="0"/>
              <a:t>                       Números hasta el diez.</a:t>
            </a:r>
          </a:p>
          <a:p>
            <a:endParaRPr lang="es-CL" dirty="0"/>
          </a:p>
        </p:txBody>
      </p:sp>
      <p:pic>
        <p:nvPicPr>
          <p:cNvPr id="4" name="Picture 2" descr="C:\Users\Usuario\Desktop\insignia colegio azulita.png">
            <a:extLst>
              <a:ext uri="{FF2B5EF4-FFF2-40B4-BE49-F238E27FC236}">
                <a16:creationId xmlns:a16="http://schemas.microsoft.com/office/drawing/2014/main" xmlns="" id="{D3C7D978-52A8-4A4A-8FAE-36E1D25954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53" y="761840"/>
            <a:ext cx="1270690" cy="127899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033479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FE4573-4D33-4EB1-9CEA-5DA54CDC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48" y="764373"/>
            <a:ext cx="10098156" cy="892149"/>
          </a:xfrm>
        </p:spPr>
        <p:txBody>
          <a:bodyPr>
            <a:normAutofit fontScale="90000"/>
          </a:bodyPr>
          <a:lstStyle/>
          <a:p>
            <a:r>
              <a:rPr lang="es-CL" dirty="0"/>
              <a:t>Aquí lo tienes te presento el número 10</a:t>
            </a:r>
          </a:p>
        </p:txBody>
      </p:sp>
      <p:pic>
        <p:nvPicPr>
          <p:cNvPr id="9218" name="Picture 2" descr="Resultado de imagen para número 10 para párvulos animado">
            <a:extLst>
              <a:ext uri="{FF2B5EF4-FFF2-40B4-BE49-F238E27FC236}">
                <a16:creationId xmlns:a16="http://schemas.microsoft.com/office/drawing/2014/main" xmlns="" id="{BD080CCC-2006-426B-ABA9-21C5CD25B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737" b="2219"/>
          <a:stretch/>
        </p:blipFill>
        <p:spPr bwMode="auto">
          <a:xfrm>
            <a:off x="2745685" y="2330935"/>
            <a:ext cx="5841724" cy="37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047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frases para aprender para niños">
            <a:extLst>
              <a:ext uri="{FF2B5EF4-FFF2-40B4-BE49-F238E27FC236}">
                <a16:creationId xmlns:a16="http://schemas.microsoft.com/office/drawing/2014/main" xmlns="" id="{8EED0059-3932-488B-A0BE-44E2F4547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1"/>
          <a:stretch/>
        </p:blipFill>
        <p:spPr bwMode="auto">
          <a:xfrm>
            <a:off x="1817410" y="1118256"/>
            <a:ext cx="8214485" cy="46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0D1FF9-66E8-45F6-97C4-FE11453CA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83261"/>
            <a:ext cx="10880035" cy="516835"/>
          </a:xfrm>
        </p:spPr>
        <p:txBody>
          <a:bodyPr>
            <a:noAutofit/>
          </a:bodyPr>
          <a:lstStyle/>
          <a:p>
            <a:r>
              <a:rPr lang="es-CL" sz="3200" dirty="0"/>
              <a:t>Somos niños y niñas que queremos compartir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37F2A16-AFC8-4599-90C1-1C0ACF9C9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377" y="2154836"/>
            <a:ext cx="5079991" cy="823912"/>
          </a:xfrm>
        </p:spPr>
        <p:txBody>
          <a:bodyPr>
            <a:normAutofit lnSpcReduction="10000"/>
          </a:bodyPr>
          <a:lstStyle/>
          <a:p>
            <a:r>
              <a:rPr lang="es-CL" dirty="0"/>
              <a:t>Yo soy una niña…mi nombre es Antonia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879190F-1747-4603-AE54-7A175CE64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209" y="2149568"/>
            <a:ext cx="5105400" cy="823912"/>
          </a:xfrm>
        </p:spPr>
        <p:txBody>
          <a:bodyPr>
            <a:normAutofit lnSpcReduction="10000"/>
          </a:bodyPr>
          <a:lstStyle/>
          <a:p>
            <a:r>
              <a:rPr lang="es-CL" dirty="0"/>
              <a:t>Yo soy un niño……mi nombre es Marcos</a:t>
            </a:r>
          </a:p>
        </p:txBody>
      </p:sp>
      <p:pic>
        <p:nvPicPr>
          <p:cNvPr id="2050" name="Picture 2" descr="Resultado de imagen para figuras humanas animadas para pravulos a  color">
            <a:extLst>
              <a:ext uri="{FF2B5EF4-FFF2-40B4-BE49-F238E27FC236}">
                <a16:creationId xmlns:a16="http://schemas.microsoft.com/office/drawing/2014/main" xmlns="" id="{B09B57DF-01AB-4D59-AF4C-B575204DE4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530" y="2978748"/>
            <a:ext cx="2747687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figuras humanas animadas para pravulos a  color">
            <a:extLst>
              <a:ext uri="{FF2B5EF4-FFF2-40B4-BE49-F238E27FC236}">
                <a16:creationId xmlns:a16="http://schemas.microsoft.com/office/drawing/2014/main" xmlns="" id="{3E74501D-9D9B-420E-9905-3037C90C2DD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18" y="3007714"/>
            <a:ext cx="2747687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72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CD5A4A-AF48-4EB0-9AD5-D6678DA9A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1" y="526486"/>
            <a:ext cx="10021958" cy="427669"/>
          </a:xfrm>
        </p:spPr>
        <p:txBody>
          <a:bodyPr>
            <a:noAutofit/>
          </a:bodyPr>
          <a:lstStyle/>
          <a:p>
            <a:r>
              <a:rPr lang="es-CL" sz="2800" dirty="0"/>
              <a:t>CONOCIENDO LAS VOCALES MAYUSCULAS</a:t>
            </a:r>
            <a:br>
              <a:rPr lang="es-CL" sz="28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TE QUEREMOS MOSTRAR las vocales mayúsculas</a:t>
            </a:r>
            <a:br>
              <a:rPr lang="es-CL" sz="28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000" dirty="0"/>
              <a:t>Repite junto a  </a:t>
            </a:r>
            <a:br>
              <a:rPr lang="es-CL" sz="2000" dirty="0"/>
            </a:br>
            <a:r>
              <a:rPr lang="es-CL" sz="2000" dirty="0"/>
              <a:t>mamá el sonido </a:t>
            </a:r>
            <a:br>
              <a:rPr lang="es-CL" sz="2000" dirty="0"/>
            </a:br>
            <a:r>
              <a:rPr lang="es-CL" sz="2000" dirty="0"/>
              <a:t>de cada una</a:t>
            </a:r>
            <a:br>
              <a:rPr lang="es-CL" sz="2000" dirty="0"/>
            </a:br>
            <a:r>
              <a:rPr lang="es-CL" sz="2000" dirty="0"/>
              <a:t>de  ellas</a:t>
            </a:r>
            <a:r>
              <a:rPr lang="es-CL" sz="2800" dirty="0"/>
              <a:t>..</a:t>
            </a:r>
            <a:br>
              <a:rPr lang="es-CL" sz="2800" dirty="0"/>
            </a:br>
            <a:endParaRPr lang="es-CL" sz="2800" dirty="0"/>
          </a:p>
        </p:txBody>
      </p:sp>
      <p:pic>
        <p:nvPicPr>
          <p:cNvPr id="1026" name="Picture 2" descr="Resultado de imagen para vocales animadas">
            <a:extLst>
              <a:ext uri="{FF2B5EF4-FFF2-40B4-BE49-F238E27FC236}">
                <a16:creationId xmlns:a16="http://schemas.microsoft.com/office/drawing/2014/main" xmlns="" id="{2A625C91-5B50-4A4F-AE06-BFD44E33DD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71" y="1888434"/>
            <a:ext cx="5625546" cy="28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C2E053C-5C0C-4F9B-90F0-25737A4FDDF3}"/>
              </a:ext>
            </a:extLst>
          </p:cNvPr>
          <p:cNvSpPr txBox="1"/>
          <p:nvPr/>
        </p:nvSpPr>
        <p:spPr>
          <a:xfrm>
            <a:off x="699051" y="5685183"/>
            <a:ext cx="10340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La A viste de bello color amarillo, la E de verde, la I de rojo, la O de celeste, y la u de hermoso color morado .¿Cuál es tu color  preferido?</a:t>
            </a:r>
          </a:p>
        </p:txBody>
      </p:sp>
    </p:spTree>
    <p:extLst>
      <p:ext uri="{BB962C8B-B14F-4D97-AF65-F5344CB8AC3E}">
        <p14:creationId xmlns:p14="http://schemas.microsoft.com/office/powerpoint/2010/main" val="280900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216568-6F9C-4218-A22C-CF5078661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695" y="874643"/>
            <a:ext cx="8991601" cy="463827"/>
          </a:xfrm>
        </p:spPr>
        <p:txBody>
          <a:bodyPr>
            <a:normAutofit fontScale="90000"/>
          </a:bodyPr>
          <a:lstStyle/>
          <a:p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>Estas son las vocales minúsculas</a:t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sz="3100" dirty="0"/>
              <a:t>observa, y repite</a:t>
            </a:r>
            <a:br>
              <a:rPr lang="es-CL" sz="3100" dirty="0"/>
            </a:br>
            <a:r>
              <a:rPr lang="es-CL" sz="3100" dirty="0"/>
              <a:t> el sonido</a:t>
            </a:r>
            <a:br>
              <a:rPr lang="es-CL" sz="3100" dirty="0"/>
            </a:br>
            <a:r>
              <a:rPr lang="es-CL" sz="3100" dirty="0"/>
              <a:t>de todas ellas</a:t>
            </a: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pic>
        <p:nvPicPr>
          <p:cNvPr id="4" name="Picture 4" descr="Resultado de imagen para vocales animadas">
            <a:extLst>
              <a:ext uri="{FF2B5EF4-FFF2-40B4-BE49-F238E27FC236}">
                <a16:creationId xmlns:a16="http://schemas.microsoft.com/office/drawing/2014/main" xmlns="" id="{2470822C-D13A-4350-8EC4-44F31DDC16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7"/>
          <a:stretch/>
        </p:blipFill>
        <p:spPr bwMode="auto">
          <a:xfrm>
            <a:off x="602973" y="1737763"/>
            <a:ext cx="6698975" cy="364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7396A85-AF8F-410A-99C9-2A4865B44A14}"/>
              </a:ext>
            </a:extLst>
          </p:cNvPr>
          <p:cNvSpPr txBox="1"/>
          <p:nvPr/>
        </p:nvSpPr>
        <p:spPr>
          <a:xfrm>
            <a:off x="8401879" y="3559937"/>
            <a:ext cx="28921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La a tiene color amarillo</a:t>
            </a:r>
          </a:p>
          <a:p>
            <a:r>
              <a:rPr lang="es-CL" dirty="0"/>
              <a:t>La e tiene color morado</a:t>
            </a:r>
          </a:p>
          <a:p>
            <a:r>
              <a:rPr lang="es-CL" dirty="0"/>
              <a:t>La i tiene color rojo</a:t>
            </a:r>
          </a:p>
          <a:p>
            <a:r>
              <a:rPr lang="es-CL" dirty="0"/>
              <a:t>La o tiene color rosado</a:t>
            </a:r>
          </a:p>
          <a:p>
            <a:r>
              <a:rPr lang="es-CL" dirty="0"/>
              <a:t>La u tiene color verde.</a:t>
            </a:r>
          </a:p>
        </p:txBody>
      </p:sp>
    </p:spTree>
    <p:extLst>
      <p:ext uri="{BB962C8B-B14F-4D97-AF65-F5344CB8AC3E}">
        <p14:creationId xmlns:p14="http://schemas.microsoft.com/office/powerpoint/2010/main" val="266287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80F541-4D76-4CA3-8D39-FCC67CA4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4373"/>
            <a:ext cx="9435547" cy="653610"/>
          </a:xfrm>
        </p:spPr>
        <p:txBody>
          <a:bodyPr>
            <a:normAutofit fontScale="90000"/>
          </a:bodyPr>
          <a:lstStyle/>
          <a:p>
            <a:r>
              <a:rPr lang="es-CL" sz="3600" dirty="0"/>
              <a:t>Conoceremos algunos sonidos iniciales    </a:t>
            </a:r>
          </a:p>
        </p:txBody>
      </p:sp>
      <p:pic>
        <p:nvPicPr>
          <p:cNvPr id="4098" name="Picture 2" descr="Resultado de imagen para PALABRAS CON SONIDO INICIAL animadas para pARvulos a  color">
            <a:extLst>
              <a:ext uri="{FF2B5EF4-FFF2-40B4-BE49-F238E27FC236}">
                <a16:creationId xmlns:a16="http://schemas.microsoft.com/office/drawing/2014/main" xmlns="" id="{495E2CC7-304B-483F-8589-72F84766F5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4" y="1710739"/>
            <a:ext cx="8189844" cy="394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92BBEEA-12B2-4936-8E50-3433F7827CE2}"/>
              </a:ext>
            </a:extLst>
          </p:cNvPr>
          <p:cNvSpPr txBox="1"/>
          <p:nvPr/>
        </p:nvSpPr>
        <p:spPr>
          <a:xfrm>
            <a:off x="1577008" y="5770461"/>
            <a:ext cx="83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Junto a mamá nombra las vocales, y juega a descubrir cuales figuras comienzan con ese mismo sonido inicial….¡¡tú puedes!!.</a:t>
            </a:r>
          </a:p>
        </p:txBody>
      </p:sp>
    </p:spTree>
    <p:extLst>
      <p:ext uri="{BB962C8B-B14F-4D97-AF65-F5344CB8AC3E}">
        <p14:creationId xmlns:p14="http://schemas.microsoft.com/office/powerpoint/2010/main" val="3697973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898699-D517-47DC-9F3A-BEC199E1D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1999"/>
            <a:ext cx="10820400" cy="1303867"/>
          </a:xfrm>
        </p:spPr>
        <p:txBody>
          <a:bodyPr/>
          <a:lstStyle/>
          <a:p>
            <a:r>
              <a:rPr lang="es-CL" dirty="0"/>
              <a:t>También conoceremos los números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EADCEEB-D984-4957-8A2F-AFDBDC26D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Dinosaurio presenta el uno.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0775D0D-9422-4B3A-AB36-53B07D39A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/>
              <a:t>Los caracoles presentan el dos.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A4A450FB-4BCB-44D1-BB4B-DC4009C472D5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309709" y="3360292"/>
            <a:ext cx="3456432" cy="2581275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6622BFB5-F2BD-401E-8ECF-CE106B4D2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453619"/>
          </a:xfrm>
        </p:spPr>
        <p:txBody>
          <a:bodyPr/>
          <a:lstStyle/>
          <a:p>
            <a:r>
              <a:rPr lang="es-CL" dirty="0"/>
              <a:t>Los patos traen el tres</a:t>
            </a:r>
          </a:p>
        </p:txBody>
      </p:sp>
      <p:pic>
        <p:nvPicPr>
          <p:cNvPr id="5122" name="Picture 2" descr="Resultado de imagen para números animadas para pARvulos a  color">
            <a:extLst>
              <a:ext uri="{FF2B5EF4-FFF2-40B4-BE49-F238E27FC236}">
                <a16:creationId xmlns:a16="http://schemas.microsoft.com/office/drawing/2014/main" xmlns="" id="{09052EAF-E11E-43A2-8D49-4A81778E5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28" y="3201121"/>
            <a:ext cx="2438633" cy="27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números animadas para pARvulos a  color">
            <a:extLst>
              <a:ext uri="{FF2B5EF4-FFF2-40B4-BE49-F238E27FC236}">
                <a16:creationId xmlns:a16="http://schemas.microsoft.com/office/drawing/2014/main" xmlns="" id="{E740D3A0-9A4B-4088-AB09-93DA2D6DD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09" y="2904565"/>
            <a:ext cx="3513491" cy="319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números animadas para pARvulos a  color">
            <a:extLst>
              <a:ext uri="{FF2B5EF4-FFF2-40B4-BE49-F238E27FC236}">
                <a16:creationId xmlns:a16="http://schemas.microsoft.com/office/drawing/2014/main" xmlns="" id="{1153358E-9E89-4CC9-992D-047A6F400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16" y="2898660"/>
            <a:ext cx="3454400" cy="331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9F65922-1419-4943-9779-74DE02C7AB2C}"/>
              </a:ext>
            </a:extLst>
          </p:cNvPr>
          <p:cNvSpPr txBox="1"/>
          <p:nvPr/>
        </p:nvSpPr>
        <p:spPr>
          <a:xfrm>
            <a:off x="196571" y="6313007"/>
            <a:ext cx="1056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JUNTO A MAMÁ CUENTA EL DINOSAURIO, CUENTA LOS CARACOLES, CUENTA LOS  PATOS….</a:t>
            </a:r>
          </a:p>
        </p:txBody>
      </p:sp>
    </p:spTree>
    <p:extLst>
      <p:ext uri="{BB962C8B-B14F-4D97-AF65-F5344CB8AC3E}">
        <p14:creationId xmlns:p14="http://schemas.microsoft.com/office/powerpoint/2010/main" val="47914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FDA415-51A0-4C42-84E7-B971E0054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8" y="762000"/>
            <a:ext cx="9462051" cy="854766"/>
          </a:xfrm>
        </p:spPr>
        <p:txBody>
          <a:bodyPr>
            <a:normAutofit/>
          </a:bodyPr>
          <a:lstStyle/>
          <a:p>
            <a:r>
              <a:rPr lang="es-CL" dirty="0"/>
              <a:t>Ahora vienen en orden el 4 , 5 ,y 6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82017F1-638D-45D8-BA2A-B3E7D2F11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Los gusanitos muestran el cuatro.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CEB5090-10BB-4684-B82F-95D63BA65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/>
              <a:t>Los ratones traen el cinco.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ABDB91BC-31FE-4270-B68F-B168ED62E8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1799" y="2192866"/>
            <a:ext cx="3623365" cy="626534"/>
          </a:xfrm>
        </p:spPr>
        <p:txBody>
          <a:bodyPr/>
          <a:lstStyle/>
          <a:p>
            <a:r>
              <a:rPr lang="es-CL" dirty="0"/>
              <a:t>Las mariposas traen el seis.</a:t>
            </a:r>
          </a:p>
        </p:txBody>
      </p:sp>
      <p:pic>
        <p:nvPicPr>
          <p:cNvPr id="6146" name="Picture 2" descr="Resultado de imagen para números animadas para pARvulos a  color">
            <a:extLst>
              <a:ext uri="{FF2B5EF4-FFF2-40B4-BE49-F238E27FC236}">
                <a16:creationId xmlns:a16="http://schemas.microsoft.com/office/drawing/2014/main" xmlns="" id="{78CA7DDC-1D7C-4215-A7D2-6DBFB92E8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/>
          <a:stretch/>
        </p:blipFill>
        <p:spPr bwMode="auto">
          <a:xfrm>
            <a:off x="760344" y="2827868"/>
            <a:ext cx="3179624" cy="306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números animadas para pARvulos a  color">
            <a:extLst>
              <a:ext uri="{FF2B5EF4-FFF2-40B4-BE49-F238E27FC236}">
                <a16:creationId xmlns:a16="http://schemas.microsoft.com/office/drawing/2014/main" xmlns="" id="{69B787B0-09BC-407B-AA71-C043F5FA0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99" y="2819400"/>
            <a:ext cx="3145183" cy="307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para números animadas para pARvulos a  color">
            <a:extLst>
              <a:ext uri="{FF2B5EF4-FFF2-40B4-BE49-F238E27FC236}">
                <a16:creationId xmlns:a16="http://schemas.microsoft.com/office/drawing/2014/main" xmlns="" id="{180DA104-92A9-4CA5-88F5-E23EB2B09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815" y="3139660"/>
            <a:ext cx="3348037" cy="274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B55D3A2-6C98-4BB8-95A1-9C2DE624D5B4}"/>
              </a:ext>
            </a:extLst>
          </p:cNvPr>
          <p:cNvSpPr txBox="1"/>
          <p:nvPr/>
        </p:nvSpPr>
        <p:spPr>
          <a:xfrm>
            <a:off x="834887" y="6208967"/>
            <a:ext cx="1034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Y TAMBIÉN CUENTA LOS GUSANITOS, CUENTA LOS RATONES, CUENTA LAS MARIPOSAS. </a:t>
            </a:r>
          </a:p>
        </p:txBody>
      </p:sp>
    </p:spTree>
    <p:extLst>
      <p:ext uri="{BB962C8B-B14F-4D97-AF65-F5344CB8AC3E}">
        <p14:creationId xmlns:p14="http://schemas.microsoft.com/office/powerpoint/2010/main" val="263241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DCC3D7-B3B8-4384-B920-A7B6FFD3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1" y="761999"/>
            <a:ext cx="6533322" cy="907775"/>
          </a:xfrm>
        </p:spPr>
        <p:txBody>
          <a:bodyPr/>
          <a:lstStyle/>
          <a:p>
            <a:r>
              <a:rPr lang="es-CL" dirty="0"/>
              <a:t>AHORA VIENEN EL 7, 8 ,9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A9544D3-F806-469F-8B8A-F25A4750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767" y="2050227"/>
            <a:ext cx="3456432" cy="617320"/>
          </a:xfrm>
        </p:spPr>
        <p:txBody>
          <a:bodyPr/>
          <a:lstStyle/>
          <a:p>
            <a:r>
              <a:rPr lang="es-CL" dirty="0"/>
              <a:t>Los caracoles presentan el siete.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9550526-9E2A-4915-BC1A-17A6A5BD9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1810" y="2108076"/>
            <a:ext cx="3456432" cy="626534"/>
          </a:xfrm>
        </p:spPr>
        <p:txBody>
          <a:bodyPr/>
          <a:lstStyle/>
          <a:p>
            <a:r>
              <a:rPr lang="es-CL" dirty="0"/>
              <a:t>Las frutas nos  traen el ocho.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1EFE8304-0C7A-48F9-9181-748F923862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24216" y="1774005"/>
            <a:ext cx="3915586" cy="669788"/>
          </a:xfrm>
        </p:spPr>
        <p:txBody>
          <a:bodyPr/>
          <a:lstStyle/>
          <a:p>
            <a:r>
              <a:rPr lang="es-CL" dirty="0"/>
              <a:t>Y ellos muestran el nueve</a:t>
            </a:r>
          </a:p>
        </p:txBody>
      </p:sp>
      <p:pic>
        <p:nvPicPr>
          <p:cNvPr id="8194" name="Picture 2" descr="Resultado de imagen para números animadas para pARvulos a  color">
            <a:extLst>
              <a:ext uri="{FF2B5EF4-FFF2-40B4-BE49-F238E27FC236}">
                <a16:creationId xmlns:a16="http://schemas.microsoft.com/office/drawing/2014/main" xmlns="" id="{C2FB910A-8843-4DA6-B85E-AE2EED1B5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4"/>
          <a:stretch/>
        </p:blipFill>
        <p:spPr bwMode="auto">
          <a:xfrm>
            <a:off x="683767" y="3172912"/>
            <a:ext cx="2960581" cy="279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números animadas para pARvulos a  color">
            <a:extLst>
              <a:ext uri="{FF2B5EF4-FFF2-40B4-BE49-F238E27FC236}">
                <a16:creationId xmlns:a16="http://schemas.microsoft.com/office/drawing/2014/main" xmlns="" id="{ECBF1868-BB3D-4F81-8E7D-7D02363D7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497" y="3127366"/>
            <a:ext cx="3066103" cy="296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n para números 8  para pARvulos animados a color">
            <a:extLst>
              <a:ext uri="{FF2B5EF4-FFF2-40B4-BE49-F238E27FC236}">
                <a16:creationId xmlns:a16="http://schemas.microsoft.com/office/drawing/2014/main" xmlns="" id="{1309640E-DCA5-430B-81DF-0DA02D27F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66" y="3359426"/>
            <a:ext cx="3785833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CA9DBAA-F8A7-40A7-B8A1-AF2E1B3A729C}"/>
              </a:ext>
            </a:extLst>
          </p:cNvPr>
          <p:cNvSpPr txBox="1"/>
          <p:nvPr/>
        </p:nvSpPr>
        <p:spPr>
          <a:xfrm>
            <a:off x="808381" y="6177426"/>
            <a:ext cx="862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Sigamos contando los caracoles, las frutas , y los niños…cuántos ves?</a:t>
            </a:r>
          </a:p>
        </p:txBody>
      </p:sp>
    </p:spTree>
    <p:extLst>
      <p:ext uri="{BB962C8B-B14F-4D97-AF65-F5344CB8AC3E}">
        <p14:creationId xmlns:p14="http://schemas.microsoft.com/office/powerpoint/2010/main" val="65743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855981-20D8-4BEF-BC33-538D5C09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5" y="841513"/>
            <a:ext cx="10548732" cy="960784"/>
          </a:xfrm>
        </p:spPr>
        <p:txBody>
          <a:bodyPr>
            <a:normAutofit fontScale="90000"/>
          </a:bodyPr>
          <a:lstStyle/>
          <a:p>
            <a:r>
              <a:rPr lang="es-CL" sz="3600" dirty="0"/>
              <a:t>Hay un número que ha  quedado para el final </a:t>
            </a:r>
            <a:r>
              <a:rPr lang="es-CL" dirty="0"/>
              <a:t>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C98F415-C57B-41C4-94A4-2D0201A48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2078465"/>
            <a:ext cx="9611140" cy="740935"/>
          </a:xfrm>
        </p:spPr>
        <p:txBody>
          <a:bodyPr/>
          <a:lstStyle/>
          <a:p>
            <a:r>
              <a:rPr lang="es-CL" dirty="0"/>
              <a:t>Si junto a mamá cuentas a todos estos amigo..¡¡ luego aparecerá!!!</a:t>
            </a:r>
          </a:p>
        </p:txBody>
      </p:sp>
      <p:pic>
        <p:nvPicPr>
          <p:cNvPr id="7172" name="Picture 4" descr="Resultado de imagen para figuras bonitas  a color para párvulos">
            <a:extLst>
              <a:ext uri="{FF2B5EF4-FFF2-40B4-BE49-F238E27FC236}">
                <a16:creationId xmlns:a16="http://schemas.microsoft.com/office/drawing/2014/main" xmlns="" id="{3D0C54EC-E98A-47F0-A4C3-796748421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9" y="2922861"/>
            <a:ext cx="776288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figuras bonitas  a color para párvulos">
            <a:extLst>
              <a:ext uri="{FF2B5EF4-FFF2-40B4-BE49-F238E27FC236}">
                <a16:creationId xmlns:a16="http://schemas.microsoft.com/office/drawing/2014/main" xmlns="" id="{178F80B6-62CE-4676-A0F0-CA290F5DB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58" y="2949628"/>
            <a:ext cx="948222" cy="16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n para figuras bonitas  a color para párvulos">
            <a:extLst>
              <a:ext uri="{FF2B5EF4-FFF2-40B4-BE49-F238E27FC236}">
                <a16:creationId xmlns:a16="http://schemas.microsoft.com/office/drawing/2014/main" xmlns="" id="{02B7C22D-1C24-4C5E-8BE8-661CDD73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57" y="3005949"/>
            <a:ext cx="1093111" cy="157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n para figuras bonitas  a color para párvulos">
            <a:extLst>
              <a:ext uri="{FF2B5EF4-FFF2-40B4-BE49-F238E27FC236}">
                <a16:creationId xmlns:a16="http://schemas.microsoft.com/office/drawing/2014/main" xmlns="" id="{E96A5FCE-8043-487B-AC48-AAA79233F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692" y="4849772"/>
            <a:ext cx="787544" cy="148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sultado de imagen para figuras bonitas  a color para párvulos">
            <a:extLst>
              <a:ext uri="{FF2B5EF4-FFF2-40B4-BE49-F238E27FC236}">
                <a16:creationId xmlns:a16="http://schemas.microsoft.com/office/drawing/2014/main" xmlns="" id="{54F0AA92-8A30-4C09-9007-EFF622ACD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188" y="2767574"/>
            <a:ext cx="955891" cy="16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Resultado de imagen para figuras bonitas  a color para párvulos">
            <a:extLst>
              <a:ext uri="{FF2B5EF4-FFF2-40B4-BE49-F238E27FC236}">
                <a16:creationId xmlns:a16="http://schemas.microsoft.com/office/drawing/2014/main" xmlns="" id="{A453071E-14B2-48AC-AF4C-0A7506547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69" y="4849772"/>
            <a:ext cx="929346" cy="136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Resultado de imagen para figuras bonitas  a color para párvulos">
            <a:extLst>
              <a:ext uri="{FF2B5EF4-FFF2-40B4-BE49-F238E27FC236}">
                <a16:creationId xmlns:a16="http://schemas.microsoft.com/office/drawing/2014/main" xmlns="" id="{6DA74FFF-F38C-462B-8B26-65F5E07B2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804" y="5038284"/>
            <a:ext cx="1286365" cy="136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Resultado de imagen para figuras bonitas  a color para párvulos">
            <a:extLst>
              <a:ext uri="{FF2B5EF4-FFF2-40B4-BE49-F238E27FC236}">
                <a16:creationId xmlns:a16="http://schemas.microsoft.com/office/drawing/2014/main" xmlns="" id="{B9D2BFBE-A625-46C8-8294-21814306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59" y="2930856"/>
            <a:ext cx="1201053" cy="156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Resultado de imagen para figuras bonitas  a color para párvulos">
            <a:extLst>
              <a:ext uri="{FF2B5EF4-FFF2-40B4-BE49-F238E27FC236}">
                <a16:creationId xmlns:a16="http://schemas.microsoft.com/office/drawing/2014/main" xmlns="" id="{4FCD2EEC-0879-44DB-B39D-F07A4154A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23" y="5032369"/>
            <a:ext cx="1093110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Resultado de imagen para figuras bonitas  a color para párvulos">
            <a:extLst>
              <a:ext uri="{FF2B5EF4-FFF2-40B4-BE49-F238E27FC236}">
                <a16:creationId xmlns:a16="http://schemas.microsoft.com/office/drawing/2014/main" xmlns="" id="{55CEA71B-DA2B-43DA-ACEE-00315491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91" y="3018423"/>
            <a:ext cx="1006290" cy="138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12418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120</TotalTime>
  <Words>287</Words>
  <Application>Microsoft Office PowerPoint</Application>
  <PresentationFormat>Personalizado</PresentationFormat>
  <Paragraphs>35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Estela de condensación</vt:lpstr>
      <vt:lpstr>Material de apoyo</vt:lpstr>
      <vt:lpstr>Somos niños y niñas que queremos compartir</vt:lpstr>
      <vt:lpstr>CONOCIENDO LAS VOCALES MAYUSCULAS        TE QUEREMOS MOSTRAR las vocales mayúsculas      Repite junto a   mamá el sonido  de cada una de  ellas.. </vt:lpstr>
      <vt:lpstr>     Estas son las vocales minúsculas  observa, y repite  el sonido de todas ellas  </vt:lpstr>
      <vt:lpstr>Conoceremos algunos sonidos iniciales    </vt:lpstr>
      <vt:lpstr>También conoceremos los números</vt:lpstr>
      <vt:lpstr>Ahora vienen en orden el 4 , 5 ,y 6</vt:lpstr>
      <vt:lpstr>AHORA VIENEN EL 7, 8 ,9</vt:lpstr>
      <vt:lpstr>Hay un número que ha  quedado para el final  </vt:lpstr>
      <vt:lpstr>Aquí lo tienes te presento el número 10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de apoyo</dc:title>
  <dc:creator>Ana</dc:creator>
  <cp:lastModifiedBy>Makarenna Avendaño</cp:lastModifiedBy>
  <cp:revision>16</cp:revision>
  <dcterms:created xsi:type="dcterms:W3CDTF">2020-03-23T14:08:28Z</dcterms:created>
  <dcterms:modified xsi:type="dcterms:W3CDTF">2020-03-23T16:15:32Z</dcterms:modified>
</cp:coreProperties>
</file>