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6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7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184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702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0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92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94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3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6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6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4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7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9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E9EC-FA55-4327-8684-A82EDCCB4B91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DR-cfDsHCG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8145B-DD20-4B89-824D-074C16431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19250" y="728728"/>
            <a:ext cx="9144000" cy="3425582"/>
          </a:xfrm>
        </p:spPr>
        <p:txBody>
          <a:bodyPr/>
          <a:lstStyle/>
          <a:p>
            <a:r>
              <a:rPr lang="es-CL" dirty="0"/>
              <a:t>THE NUMBERS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ECBD7-794E-4910-9848-7C9074667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4608976"/>
            <a:ext cx="6967959" cy="1247814"/>
          </a:xfrm>
        </p:spPr>
        <p:txBody>
          <a:bodyPr/>
          <a:lstStyle/>
          <a:p>
            <a:r>
              <a:rPr lang="es-ES" dirty="0">
                <a:hlinkClick r:id="rId2"/>
              </a:rPr>
              <a:t>https://www.youtube.com/watch?v=DR-cfDsHCGA</a:t>
            </a:r>
            <a:endParaRPr lang="es-ES" dirty="0"/>
          </a:p>
        </p:txBody>
      </p:sp>
      <p:pic>
        <p:nvPicPr>
          <p:cNvPr id="1028" name="Picture 4" descr="Georg Cantor, el matemático que descubrió que hay muchos infinitos ...">
            <a:extLst>
              <a:ext uri="{FF2B5EF4-FFF2-40B4-BE49-F238E27FC236}">
                <a16:creationId xmlns:a16="http://schemas.microsoft.com/office/drawing/2014/main" id="{50E39F5D-F8D0-47F0-B63F-10862C918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7912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xresdefault - Babylar">
            <a:extLst>
              <a:ext uri="{FF2B5EF4-FFF2-40B4-BE49-F238E27FC236}">
                <a16:creationId xmlns:a16="http://schemas.microsoft.com/office/drawing/2014/main" id="{F4B48802-089B-41B8-A864-246A52078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539" y="72872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6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20A8210-AF3F-42B5-BE89-B34C80BE979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90045" y="1281466"/>
            <a:ext cx="5329238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2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EB7C3EF-6CE9-4561-B836-50FC902ED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827" y="1353255"/>
            <a:ext cx="6666334" cy="415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8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3">
            <a:extLst>
              <a:ext uri="{FF2B5EF4-FFF2-40B4-BE49-F238E27FC236}">
                <a16:creationId xmlns:a16="http://schemas.microsoft.com/office/drawing/2014/main" id="{8AC00610-E162-43B8-8802-016661DBD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910" y="727116"/>
            <a:ext cx="6104064" cy="436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160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15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THE NUMBERS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NUMBERS</dc:title>
  <dc:creator>maria soledad benavente massoc</dc:creator>
  <cp:lastModifiedBy>maria soledad benavente massoc</cp:lastModifiedBy>
  <cp:revision>5</cp:revision>
  <dcterms:created xsi:type="dcterms:W3CDTF">2020-05-19T16:25:16Z</dcterms:created>
  <dcterms:modified xsi:type="dcterms:W3CDTF">2020-05-19T17:04:48Z</dcterms:modified>
</cp:coreProperties>
</file>