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7655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2719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81840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29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7702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800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59243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5940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8528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0584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1346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9652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9365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1948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3707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3944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FE9EC-FA55-4327-8684-A82EDCCB4B91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461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youtube.com/watch?v=DR-cfDsHCGA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D8145B-DD20-4B89-824D-074C164312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619250" y="728728"/>
            <a:ext cx="9144000" cy="3425582"/>
          </a:xfrm>
        </p:spPr>
        <p:txBody>
          <a:bodyPr/>
          <a:lstStyle/>
          <a:p>
            <a:r>
              <a:rPr lang="es-CL" dirty="0"/>
              <a:t>THE NUMBERS</a:t>
            </a: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F2ECBD7-794E-4910-9848-7C90746673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799" y="4608976"/>
            <a:ext cx="6967959" cy="1247814"/>
          </a:xfrm>
        </p:spPr>
        <p:txBody>
          <a:bodyPr/>
          <a:lstStyle/>
          <a:p>
            <a:r>
              <a:rPr lang="es-ES" dirty="0">
                <a:hlinkClick r:id="rId2"/>
              </a:rPr>
              <a:t>https://www.youtube.com/watch?v=DR-cfDsHCGA</a:t>
            </a:r>
            <a:endParaRPr lang="es-ES" dirty="0"/>
          </a:p>
        </p:txBody>
      </p:sp>
      <p:pic>
        <p:nvPicPr>
          <p:cNvPr id="1028" name="Picture 4" descr="Georg Cantor, el matemático que descubrió que hay muchos infinitos ...">
            <a:extLst>
              <a:ext uri="{FF2B5EF4-FFF2-40B4-BE49-F238E27FC236}">
                <a16:creationId xmlns:a16="http://schemas.microsoft.com/office/drawing/2014/main" id="{50E39F5D-F8D0-47F0-B63F-10862C9181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879122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axresdefault - Babylar">
            <a:extLst>
              <a:ext uri="{FF2B5EF4-FFF2-40B4-BE49-F238E27FC236}">
                <a16:creationId xmlns:a16="http://schemas.microsoft.com/office/drawing/2014/main" id="{F4B48802-089B-41B8-A864-246A520782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2539" y="728728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0762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020A8210-AF3F-42B5-BE89-B34C80BE9796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2190045" y="1281466"/>
            <a:ext cx="5329238" cy="393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929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FEB7C3EF-6CE9-4561-B836-50FC902EDD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4827" y="1353255"/>
            <a:ext cx="6666334" cy="4151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881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Marcador de contenido 3">
            <a:extLst>
              <a:ext uri="{FF2B5EF4-FFF2-40B4-BE49-F238E27FC236}">
                <a16:creationId xmlns:a16="http://schemas.microsoft.com/office/drawing/2014/main" id="{8AC00610-E162-43B8-8802-016661DBDD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5910" y="727116"/>
            <a:ext cx="6104064" cy="4364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61609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</TotalTime>
  <Words>15</Words>
  <Application>Microsoft Office PowerPoint</Application>
  <PresentationFormat>Panorámica</PresentationFormat>
  <Paragraphs>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Faceta</vt:lpstr>
      <vt:lpstr>THE NUMBERS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NUMBERS</dc:title>
  <dc:creator>maria soledad benavente massoc</dc:creator>
  <cp:lastModifiedBy>maria soledad benavente massoc</cp:lastModifiedBy>
  <cp:revision>5</cp:revision>
  <dcterms:created xsi:type="dcterms:W3CDTF">2020-05-19T16:25:16Z</dcterms:created>
  <dcterms:modified xsi:type="dcterms:W3CDTF">2020-05-19T17:04:48Z</dcterms:modified>
</cp:coreProperties>
</file>