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6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7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184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70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0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9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94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3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6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6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4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7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E9EC-FA55-4327-8684-A82EDCCB4B91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DR-cfDsHCG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8145B-DD20-4B89-824D-074C16431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19250" y="728728"/>
            <a:ext cx="9144000" cy="3425582"/>
          </a:xfrm>
        </p:spPr>
        <p:txBody>
          <a:bodyPr/>
          <a:lstStyle/>
          <a:p>
            <a:r>
              <a:rPr lang="es-CL" dirty="0"/>
              <a:t>THE NUMBERS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ECBD7-794E-4910-9848-7C9074667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4608976"/>
            <a:ext cx="6967959" cy="1247814"/>
          </a:xfrm>
        </p:spPr>
        <p:txBody>
          <a:bodyPr/>
          <a:lstStyle/>
          <a:p>
            <a:r>
              <a:rPr lang="es-ES" dirty="0">
                <a:hlinkClick r:id="rId2"/>
              </a:rPr>
              <a:t>https://www.youtube.com/watch?v=DR-cfDsHCGA</a:t>
            </a:r>
            <a:endParaRPr lang="es-ES" dirty="0"/>
          </a:p>
        </p:txBody>
      </p:sp>
      <p:pic>
        <p:nvPicPr>
          <p:cNvPr id="4" name="Picture 4" descr="maxresdefault - Babylar">
            <a:extLst>
              <a:ext uri="{FF2B5EF4-FFF2-40B4-BE49-F238E27FC236}">
                <a16:creationId xmlns:a16="http://schemas.microsoft.com/office/drawing/2014/main" id="{94876285-B3C7-469F-9D17-CDF58557D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6" y="477491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C8B2DBA-2015-4D52-9038-9E58A38E0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2096" y="695895"/>
            <a:ext cx="4097437" cy="207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6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lustrado De Tarjetas Flash Que Muestra El Número 1 Ilustraciones ...">
            <a:extLst>
              <a:ext uri="{FF2B5EF4-FFF2-40B4-BE49-F238E27FC236}">
                <a16:creationId xmlns:a16="http://schemas.microsoft.com/office/drawing/2014/main" id="{ABFE171B-6F6F-48ED-847D-690C71E34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178" y="726695"/>
            <a:ext cx="6878665" cy="497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92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lustrado De Tarjetas Flash Que Muestra El Número 2 Ilustraciones ...">
            <a:extLst>
              <a:ext uri="{FF2B5EF4-FFF2-40B4-BE49-F238E27FC236}">
                <a16:creationId xmlns:a16="http://schemas.microsoft.com/office/drawing/2014/main" id="{16E8BE92-300C-48AC-BBD9-CB9096922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89" y="733778"/>
            <a:ext cx="6924354" cy="501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88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lustrado De Tarjetas Flash Que Muestra El Número 3 Ilustraciones ...">
            <a:extLst>
              <a:ext uri="{FF2B5EF4-FFF2-40B4-BE49-F238E27FC236}">
                <a16:creationId xmlns:a16="http://schemas.microsoft.com/office/drawing/2014/main" id="{851623FF-60A6-44EE-B790-60A6D6365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844" y="978222"/>
            <a:ext cx="7194879" cy="52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6160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15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THE NUMBERS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7</cp:revision>
  <dcterms:created xsi:type="dcterms:W3CDTF">2020-05-19T16:25:16Z</dcterms:created>
  <dcterms:modified xsi:type="dcterms:W3CDTF">2020-05-26T15:42:26Z</dcterms:modified>
</cp:coreProperties>
</file>