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8" r:id="rId2"/>
    <p:sldId id="262" r:id="rId3"/>
    <p:sldId id="257" r:id="rId4"/>
    <p:sldId id="260" r:id="rId5"/>
    <p:sldId id="261" r:id="rId6"/>
    <p:sldId id="25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E9EC-FA55-4327-8684-A82EDCCB4B91}" type="datetimeFigureOut">
              <a:rPr lang="es-ES" smtClean="0"/>
              <a:t>15/08/2020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E9A14-1DEA-47D6-A5AF-8ABC66CFEB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7655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E9EC-FA55-4327-8684-A82EDCCB4B91}" type="datetimeFigureOut">
              <a:rPr lang="es-ES" smtClean="0"/>
              <a:t>15/08/2020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E9A14-1DEA-47D6-A5AF-8ABC66CFEB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2719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E9EC-FA55-4327-8684-A82EDCCB4B91}" type="datetimeFigureOut">
              <a:rPr lang="es-ES" smtClean="0"/>
              <a:t>15/08/2020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E9A14-1DEA-47D6-A5AF-8ABC66CFEBBA}" type="slidenum">
              <a:rPr lang="es-ES" smtClean="0"/>
              <a:t>‹Nº›</a:t>
            </a:fld>
            <a:endParaRPr lang="es-E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1840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E9EC-FA55-4327-8684-A82EDCCB4B91}" type="datetimeFigureOut">
              <a:rPr lang="es-ES" smtClean="0"/>
              <a:t>15/08/2020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E9A14-1DEA-47D6-A5AF-8ABC66CFEB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29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E9EC-FA55-4327-8684-A82EDCCB4B91}" type="datetimeFigureOut">
              <a:rPr lang="es-ES" smtClean="0"/>
              <a:t>15/08/2020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E9A14-1DEA-47D6-A5AF-8ABC66CFEBBA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7702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E9EC-FA55-4327-8684-A82EDCCB4B91}" type="datetimeFigureOut">
              <a:rPr lang="es-ES" smtClean="0"/>
              <a:t>15/08/2020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E9A14-1DEA-47D6-A5AF-8ABC66CFEB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800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E9EC-FA55-4327-8684-A82EDCCB4B91}" type="datetimeFigureOut">
              <a:rPr lang="es-ES" smtClean="0"/>
              <a:t>15/08/2020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E9A14-1DEA-47D6-A5AF-8ABC66CFEB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59243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E9EC-FA55-4327-8684-A82EDCCB4B91}" type="datetimeFigureOut">
              <a:rPr lang="es-ES" smtClean="0"/>
              <a:t>15/08/2020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E9A14-1DEA-47D6-A5AF-8ABC66CFEB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5940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E9EC-FA55-4327-8684-A82EDCCB4B91}" type="datetimeFigureOut">
              <a:rPr lang="es-ES" smtClean="0"/>
              <a:t>15/08/2020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E9A14-1DEA-47D6-A5AF-8ABC66CFEB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8528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E9EC-FA55-4327-8684-A82EDCCB4B91}" type="datetimeFigureOut">
              <a:rPr lang="es-ES" smtClean="0"/>
              <a:t>15/08/2020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E9A14-1DEA-47D6-A5AF-8ABC66CFEB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0584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E9EC-FA55-4327-8684-A82EDCCB4B91}" type="datetimeFigureOut">
              <a:rPr lang="es-ES" smtClean="0"/>
              <a:t>15/08/2020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E9A14-1DEA-47D6-A5AF-8ABC66CFEB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1346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E9EC-FA55-4327-8684-A82EDCCB4B91}" type="datetimeFigureOut">
              <a:rPr lang="es-ES" smtClean="0"/>
              <a:t>15/08/2020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E9A14-1DEA-47D6-A5AF-8ABC66CFEB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9652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E9EC-FA55-4327-8684-A82EDCCB4B91}" type="datetimeFigureOut">
              <a:rPr lang="es-ES" smtClean="0"/>
              <a:t>15/08/2020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E9A14-1DEA-47D6-A5AF-8ABC66CFEB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9365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E9EC-FA55-4327-8684-A82EDCCB4B91}" type="datetimeFigureOut">
              <a:rPr lang="es-ES" smtClean="0"/>
              <a:t>15/08/2020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E9A14-1DEA-47D6-A5AF-8ABC66CFEB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1948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E9EC-FA55-4327-8684-A82EDCCB4B91}" type="datetimeFigureOut">
              <a:rPr lang="es-ES" smtClean="0"/>
              <a:t>15/08/2020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E9A14-1DEA-47D6-A5AF-8ABC66CFEB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3707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E9EC-FA55-4327-8684-A82EDCCB4B91}" type="datetimeFigureOut">
              <a:rPr lang="es-ES" smtClean="0"/>
              <a:t>15/08/2020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E9A14-1DEA-47D6-A5AF-8ABC66CFEB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3944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FE9EC-FA55-4327-8684-A82EDCCB4B91}" type="datetimeFigureOut">
              <a:rPr lang="es-ES" smtClean="0"/>
              <a:t>15/08/2020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35E9A14-1DEA-47D6-A5AF-8ABC66CFEB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461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zEBPr_x-ig&amp;t=81s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35597DB-1B1E-4236-8EF9-49A96FCB9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244" y="4346398"/>
            <a:ext cx="3657600" cy="239077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06AA238-9B7A-4E0E-B02D-0906E27F41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081" y="120827"/>
            <a:ext cx="7143750" cy="398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720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5BA3CFD-DF61-46D7-849B-91470CE53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373" y="254175"/>
            <a:ext cx="2933700" cy="393382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7851914-0344-4A2E-A72E-935A5E1CCD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0959" y="1210733"/>
            <a:ext cx="3090863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574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69FDD15-9986-444E-9934-2D3E4C7A1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264" y="268463"/>
            <a:ext cx="2686050" cy="390525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70CA952-FFFA-4CA3-B38A-6C5178CF60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7298" y="1826683"/>
            <a:ext cx="2790825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956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282EC8F-6659-4C16-A446-D8CA9BA4A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023" y="642511"/>
            <a:ext cx="7583346" cy="595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043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BB71CED-DE48-4DAA-BD32-4583F2C65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933" y="1047750"/>
            <a:ext cx="7364942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295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BFFE1A5-0A6B-4542-A684-70E2293A0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73" y="474562"/>
            <a:ext cx="6839553" cy="4785502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9FC558B3-9AEF-48DA-A8C5-3C00F0D0F982}"/>
              </a:ext>
            </a:extLst>
          </p:cNvPr>
          <p:cNvSpPr/>
          <p:nvPr/>
        </p:nvSpPr>
        <p:spPr>
          <a:xfrm>
            <a:off x="3364515" y="3244334"/>
            <a:ext cx="5945858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ES" dirty="0">
              <a:hlinkClick r:id="rId3"/>
            </a:endParaRPr>
          </a:p>
          <a:p>
            <a:endParaRPr lang="es-ES" dirty="0">
              <a:hlinkClick r:id="rId3"/>
            </a:endParaRPr>
          </a:p>
          <a:p>
            <a:endParaRPr lang="es-ES" dirty="0">
              <a:hlinkClick r:id="rId3"/>
            </a:endParaRPr>
          </a:p>
          <a:p>
            <a:endParaRPr lang="es-ES" dirty="0">
              <a:hlinkClick r:id="rId3"/>
            </a:endParaRPr>
          </a:p>
          <a:p>
            <a:endParaRPr lang="es-ES" dirty="0">
              <a:hlinkClick r:id="rId3"/>
            </a:endParaRPr>
          </a:p>
          <a:p>
            <a:endParaRPr lang="es-ES" dirty="0">
              <a:hlinkClick r:id="rId3"/>
            </a:endParaRPr>
          </a:p>
          <a:p>
            <a:endParaRPr lang="es-ES" dirty="0">
              <a:hlinkClick r:id="rId3"/>
            </a:endParaRPr>
          </a:p>
          <a:p>
            <a:r>
              <a:rPr lang="es-ES" dirty="0">
                <a:hlinkClick r:id="rId3"/>
              </a:rPr>
              <a:t>https://www.youtube.com/watch?v=8zEBPr_x-ig&amp;t=81s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6260007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578</TotalTime>
  <Words>19</Words>
  <Application>Microsoft Office PowerPoint</Application>
  <PresentationFormat>Panorámica</PresentationFormat>
  <Paragraphs>8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Faceta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NUMBERS</dc:title>
  <dc:creator>maria soledad benavente massoc</dc:creator>
  <cp:lastModifiedBy>maria soledad benavente massoc</cp:lastModifiedBy>
  <cp:revision>30</cp:revision>
  <dcterms:created xsi:type="dcterms:W3CDTF">2020-05-19T16:25:16Z</dcterms:created>
  <dcterms:modified xsi:type="dcterms:W3CDTF">2020-08-16T02:37:51Z</dcterms:modified>
</cp:coreProperties>
</file>