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392" r:id="rId2"/>
    <p:sldId id="393" r:id="rId3"/>
    <p:sldId id="401" r:id="rId4"/>
    <p:sldId id="405" r:id="rId5"/>
    <p:sldId id="406" r:id="rId6"/>
    <p:sldId id="407" r:id="rId7"/>
    <p:sldId id="408" r:id="rId8"/>
    <p:sldId id="399" r:id="rId9"/>
  </p:sldIdLst>
  <p:sldSz cx="12192000" cy="6858000"/>
  <p:notesSz cx="7102475" cy="93884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radley Hand ITC" panose="03070402050302030203" pitchFamily="66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10-06-2020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H5PliiCygn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ASIGNATURA</a:t>
            </a:r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Artes </a:t>
            </a:r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visuales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</a:t>
            </a:r>
            <a:r>
              <a:rPr lang="es-CL" sz="4000" dirty="0" smtClean="0"/>
              <a:t>?</a:t>
            </a:r>
          </a:p>
          <a:p>
            <a:r>
              <a:rPr lang="es-MX" sz="4000" dirty="0">
                <a:solidFill>
                  <a:srgbClr val="7030A0"/>
                </a:solidFill>
                <a:latin typeface="+mj-lt"/>
              </a:rPr>
              <a:t>Conocer las emociones que despiertan los cuentos por medio del dibujo. Pintan y decoran a gusto.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</a:t>
            </a:r>
            <a:r>
              <a:rPr lang="es-CL" sz="4000" dirty="0" smtClean="0"/>
              <a:t>Qué vamos a lograr?</a:t>
            </a:r>
          </a:p>
          <a:p>
            <a:r>
              <a:rPr lang="es-CL" sz="4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Recordar </a:t>
            </a:r>
            <a:r>
              <a:rPr lang="es-CL" sz="4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son las emociones.</a:t>
            </a:r>
          </a:p>
          <a:p>
            <a:r>
              <a:rPr lang="es-CL" sz="4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Comprensión lectora.</a:t>
            </a:r>
            <a:endParaRPr lang="es-CL" sz="4000" dirty="0" smtClean="0"/>
          </a:p>
          <a:p>
            <a:pPr lvl="0">
              <a:lnSpc>
                <a:spcPct val="115000"/>
              </a:lnSpc>
              <a:buClr>
                <a:srgbClr val="0BD0D9"/>
              </a:buClr>
            </a:pPr>
            <a:r>
              <a:rPr lang="es-CL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Dibujar y </a:t>
            </a:r>
            <a:r>
              <a:rPr lang="es-CL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pintar</a:t>
            </a:r>
            <a:r>
              <a:rPr lang="es-CL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demostrando emociones.</a:t>
            </a:r>
            <a:r>
              <a:rPr lang="es-CL" sz="4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endParaRPr lang="es-C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892" y="279640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 smtClean="0"/>
              <a:t>Recordemos </a:t>
            </a:r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dirty="0" smtClean="0"/>
              <a:t>¿Qué </a:t>
            </a:r>
            <a:r>
              <a:rPr lang="es-CL" dirty="0" smtClean="0"/>
              <a:t>son las emociones</a:t>
            </a:r>
            <a:r>
              <a:rPr lang="es-CL" dirty="0" smtClean="0"/>
              <a:t>?</a:t>
            </a:r>
            <a:r>
              <a:rPr lang="es-MX" dirty="0"/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Las </a:t>
            </a:r>
            <a:r>
              <a:rPr lang="es-MX" dirty="0"/>
              <a:t>emociones son estados afectivos que experimentamos.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47088"/>
            <a:ext cx="5111932" cy="48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32787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Participa de la siguiente actividad, oralmente.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77" y="1254034"/>
            <a:ext cx="9744892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391886"/>
            <a:ext cx="11464834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s-CL" dirty="0" smtClean="0"/>
              <a:t>Te invito a ver un cuento en el siguiente link</a:t>
            </a:r>
            <a:br>
              <a:rPr lang="es-CL" dirty="0" smtClean="0"/>
            </a:br>
            <a:r>
              <a:rPr lang="es-CL" sz="2600" dirty="0">
                <a:solidFill>
                  <a:prstClr val="black"/>
                </a:solidFill>
                <a:latin typeface="Constantia"/>
                <a:ea typeface="+mn-ea"/>
                <a:cs typeface="+mn-cs"/>
                <a:hlinkClick r:id="rId2"/>
              </a:rPr>
              <a:t>https://www.youtube.com/watch?v=H5PliiCygno</a:t>
            </a:r>
            <a:r>
              <a:rPr lang="es-CL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br>
              <a:rPr lang="es-CL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Después que lo veas responde las siguientes preguntas oralmente:</a:t>
            </a:r>
          </a:p>
          <a:p>
            <a:r>
              <a:rPr lang="es-CL" dirty="0" smtClean="0"/>
              <a:t>1.- ¿Quién es el personaje principal del cuento?</a:t>
            </a:r>
          </a:p>
          <a:p>
            <a:r>
              <a:rPr lang="es-CL" dirty="0" smtClean="0"/>
              <a:t>2.-¿Dónde vivía?   3.- ¿Con qué se encontró cuando salió a pasear?</a:t>
            </a:r>
          </a:p>
          <a:p>
            <a:r>
              <a:rPr lang="es-CL" dirty="0" smtClean="0"/>
              <a:t>4.- ¿Por qué se sintió confundido y preocupado?  5.- ¿Qué animalito se puso triste?  6.- ¿De dónde sacó ideas el duende? 7.- ¿Cómo termina el cuento?</a:t>
            </a:r>
          </a:p>
          <a:p>
            <a:r>
              <a:rPr lang="es-CL" dirty="0" smtClean="0"/>
              <a:t>AHORA en tu hoja de block dibuja un duende en el bosque y píntalo con los colores que representen felicidad.   </a:t>
            </a:r>
            <a:r>
              <a:rPr lang="es-CL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¡Tú puedes!</a:t>
            </a:r>
            <a:endParaRPr lang="es-CL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08" y="796834"/>
            <a:ext cx="2143125" cy="14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589" y="992777"/>
            <a:ext cx="9692639" cy="56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6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210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Calibri</vt:lpstr>
      <vt:lpstr>Bradley Hand ITC</vt:lpstr>
      <vt:lpstr>Comic Sans MS</vt:lpstr>
      <vt:lpstr>Arial</vt:lpstr>
      <vt:lpstr>Wingdings 2</vt:lpstr>
      <vt:lpstr>Times New Roman</vt:lpstr>
      <vt:lpstr>Constantia</vt:lpstr>
      <vt:lpstr>Flujo</vt:lpstr>
      <vt:lpstr>Presentación de PowerPoint</vt:lpstr>
      <vt:lpstr>Presentación de PowerPoint</vt:lpstr>
      <vt:lpstr>Recordemos  ¿Qué son las emociones?  Las emociones son estados afectivos que experimentamos.</vt:lpstr>
      <vt:lpstr>Participa de la siguiente actividad, oralmente.</vt:lpstr>
      <vt:lpstr>Presentación de PowerPoint</vt:lpstr>
      <vt:lpstr>Te invito a ver un cuento en el siguiente link https://www.youtube.com/watch?v=H5PliiCygno  </vt:lpstr>
      <vt:lpstr>Presentación de PowerPoint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189</cp:revision>
  <cp:lastPrinted>2020-03-31T02:12:11Z</cp:lastPrinted>
  <dcterms:created xsi:type="dcterms:W3CDTF">2019-06-24T13:33:05Z</dcterms:created>
  <dcterms:modified xsi:type="dcterms:W3CDTF">2020-06-11T00:44:43Z</dcterms:modified>
</cp:coreProperties>
</file>