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66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53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38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86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95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220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69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8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0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4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39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0573-1EDD-4C3F-91AE-9A1B40CBB1AF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E0C0-3820-4506-9774-C831B71A6E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2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mIM15AVTlq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1124743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La</a:t>
            </a:r>
            <a:r>
              <a:rPr lang="es-CL" sz="6000" dirty="0" smtClean="0">
                <a:solidFill>
                  <a:srgbClr val="FFFF00"/>
                </a:solidFill>
                <a:latin typeface="Jokerman" pitchFamily="82" charset="0"/>
              </a:rPr>
              <a:t>  </a:t>
            </a:r>
            <a:r>
              <a:rPr lang="es-CL" sz="6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Primavera</a:t>
            </a:r>
            <a:endParaRPr lang="es-CL" sz="60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2249487" cy="22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67" y="1632575"/>
            <a:ext cx="5614987" cy="13643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749"/>
            <a:ext cx="1603375" cy="136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725613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187624" y="2708920"/>
            <a:ext cx="6264696" cy="1656184"/>
          </a:xfrm>
          <a:prstGeom prst="wedgeRoundRectCallout">
            <a:avLst>
              <a:gd name="adj1" fmla="val -42438"/>
              <a:gd name="adj2" fmla="val 56874"/>
              <a:gd name="adj3" fmla="val 16667"/>
            </a:avLst>
          </a:prstGeom>
          <a:solidFill>
            <a:srgbClr val="FFFF00"/>
          </a:solidFill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primavera es la estación más alegre de todo el año. Comienza el 21 de Septiembre y termina el 21 de Diciembre.</a:t>
            </a:r>
          </a:p>
          <a:p>
            <a:pPr algn="ctr"/>
            <a:r>
              <a:rPr lang="es-C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la primavera florecen las plantas, las flores y el campo se cubre de verde. El sol calienta más que en el invierno y menos que en el verano, es decir que el clima es templado.</a:t>
            </a:r>
            <a:endParaRPr lang="es-C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04664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93212" y="393417"/>
            <a:ext cx="5642891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Jokerman" pitchFamily="82" charset="0"/>
              </a:rPr>
              <a:t>ACTIVIDADES PARA RECIBIR A LA PRIMAVERA</a:t>
            </a:r>
            <a:endParaRPr lang="es-CL" dirty="0">
              <a:solidFill>
                <a:srgbClr val="FFFF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659105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126876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sng" dirty="0" smtClean="0">
                <a:solidFill>
                  <a:srgbClr val="7030A0"/>
                </a:solidFill>
                <a:latin typeface="Algerian" pitchFamily="82" charset="0"/>
              </a:rPr>
              <a:t>APRENDER poemas</a:t>
            </a:r>
            <a:endParaRPr lang="es-CL" u="sng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6782">
            <a:off x="4261764" y="413409"/>
            <a:ext cx="4876800" cy="32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256" y="4221088"/>
            <a:ext cx="4876800" cy="28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45024"/>
            <a:ext cx="1528241" cy="227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25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4549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8712968" cy="2636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47864" y="3861048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sng" dirty="0" smtClean="0">
                <a:solidFill>
                  <a:srgbClr val="7030A0"/>
                </a:solidFill>
                <a:latin typeface="Algerian" pitchFamily="82" charset="0"/>
              </a:rPr>
              <a:t>¡</a:t>
            </a:r>
            <a:r>
              <a:rPr lang="es-CL" sz="3200" u="sng" dirty="0" smtClean="0">
                <a:solidFill>
                  <a:srgbClr val="7030A0"/>
                </a:solidFill>
                <a:latin typeface="Algerian" pitchFamily="82" charset="0"/>
              </a:rPr>
              <a:t>CANTAR</a:t>
            </a:r>
            <a:r>
              <a:rPr lang="es-CL" u="sng" dirty="0" smtClean="0">
                <a:solidFill>
                  <a:srgbClr val="7030A0"/>
                </a:solidFill>
                <a:latin typeface="Algerian" pitchFamily="82" charset="0"/>
              </a:rPr>
              <a:t>!</a:t>
            </a:r>
            <a:endParaRPr lang="es-CL" u="sng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u="sng" dirty="0">
                <a:hlinkClick r:id="rId4"/>
              </a:rPr>
              <a:t>https://www.youtube.com/watch?v=mIM15AVTlqU</a:t>
            </a:r>
            <a:endParaRPr lang="es-C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5790"/>
            <a:ext cx="2457450" cy="185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2987824" y="262242"/>
            <a:ext cx="2880320" cy="1582581"/>
          </a:xfrm>
          <a:prstGeom prst="wedgeEllipseCallout">
            <a:avLst>
              <a:gd name="adj1" fmla="val -65720"/>
              <a:gd name="adj2" fmla="val 1775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2400" dirty="0" smtClean="0"/>
              <a:t>¡Les presento esta linda canción!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5084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476672"/>
            <a:ext cx="7873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sng" dirty="0" smtClean="0">
                <a:solidFill>
                  <a:srgbClr val="7030A0"/>
                </a:solidFill>
                <a:latin typeface="Algerian" pitchFamily="82" charset="0"/>
              </a:rPr>
              <a:t>¡Y también podemos dibujar la primavera! </a:t>
            </a:r>
            <a:r>
              <a:rPr lang="es-CL" u="sng" dirty="0" smtClean="0">
                <a:solidFill>
                  <a:schemeClr val="bg1"/>
                </a:solidFill>
                <a:latin typeface="+mj-lt"/>
              </a:rPr>
              <a:t>Recordando lo que hemos </a:t>
            </a:r>
          </a:p>
          <a:p>
            <a:r>
              <a:rPr lang="es-CL" u="sng" dirty="0" smtClean="0">
                <a:solidFill>
                  <a:schemeClr val="bg1"/>
                </a:solidFill>
                <a:latin typeface="+mj-lt"/>
              </a:rPr>
              <a:t>Aprendido durante todo este último tiempo. Primero, piensa que te gustaría que </a:t>
            </a:r>
          </a:p>
          <a:p>
            <a:r>
              <a:rPr lang="es-CL" u="sng" dirty="0" smtClean="0">
                <a:solidFill>
                  <a:schemeClr val="bg1"/>
                </a:solidFill>
                <a:latin typeface="+mj-lt"/>
              </a:rPr>
              <a:t>Hubiera en tu dibujo, ejemplo: un paisaje, con cerros, flores, insectos, niños, etc. </a:t>
            </a:r>
            <a:endParaRPr lang="es-CL" u="sng" dirty="0">
              <a:solidFill>
                <a:schemeClr val="bg1"/>
              </a:solidFill>
              <a:latin typeface="+mj-lt"/>
            </a:endParaRPr>
          </a:p>
          <a:p>
            <a:r>
              <a:rPr lang="es-CL" u="sng" dirty="0" smtClean="0">
                <a:solidFill>
                  <a:schemeClr val="bg1"/>
                </a:solidFill>
                <a:latin typeface="+mj-lt"/>
              </a:rPr>
              <a:t>Segundo, dibujar con paciencia y concentrado, colorear con tus lápices de colores,</a:t>
            </a:r>
          </a:p>
          <a:p>
            <a:r>
              <a:rPr lang="es-CL" u="sng" dirty="0" smtClean="0">
                <a:solidFill>
                  <a:schemeClr val="bg1"/>
                </a:solidFill>
                <a:latin typeface="+mj-lt"/>
              </a:rPr>
              <a:t>Sin salirte de las líneas. Tercero, Piensa en un título que identifique tu trabajo.</a:t>
            </a:r>
          </a:p>
          <a:p>
            <a:r>
              <a:rPr lang="es-CL" dirty="0" smtClean="0">
                <a:solidFill>
                  <a:schemeClr val="bg1"/>
                </a:solidFill>
                <a:latin typeface="+mj-lt"/>
              </a:rPr>
              <a:t>                     ¡ Y  listo!  Ya tendrás tu lindo dibujo.</a:t>
            </a:r>
            <a:endParaRPr lang="es-CL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34481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4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90020"/>
            <a:ext cx="8229600" cy="5136143"/>
          </a:xfrm>
        </p:spPr>
        <p:txBody>
          <a:bodyPr/>
          <a:lstStyle/>
          <a:p>
            <a:r>
              <a:rPr lang="es-CL" dirty="0" smtClean="0"/>
              <a:t>Responde oralmente</a:t>
            </a:r>
          </a:p>
          <a:p>
            <a:pPr marL="0" indent="0">
              <a:buNone/>
            </a:pPr>
            <a:r>
              <a:rPr lang="es-CL" sz="2000" dirty="0" smtClean="0"/>
              <a:t>1.- ¿Cómo describirías la Primavera?</a:t>
            </a:r>
          </a:p>
          <a:p>
            <a:pPr marL="0" indent="0">
              <a:buNone/>
            </a:pPr>
            <a:r>
              <a:rPr lang="es-CL" sz="2000" dirty="0" smtClean="0"/>
              <a:t>2.- ¿Por qué al pintar debieras usar muchos colores?</a:t>
            </a:r>
          </a:p>
          <a:p>
            <a:pPr marL="0" indent="0">
              <a:buNone/>
            </a:pPr>
            <a:r>
              <a:rPr lang="es-CL" sz="2000" dirty="0" smtClean="0"/>
              <a:t>3.- ¿Cuándo comienza la Primavera?</a:t>
            </a:r>
          </a:p>
          <a:p>
            <a:pPr marL="0" indent="0">
              <a:buNone/>
            </a:pPr>
            <a:r>
              <a:rPr lang="es-CL" sz="2000" dirty="0" smtClean="0"/>
              <a:t>4.- ¿Qué estación del año sigue de la Primavera?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r>
              <a:rPr lang="es-CL" sz="2000" dirty="0" smtClean="0"/>
              <a:t>                                                               </a:t>
            </a:r>
            <a:endParaRPr lang="es-CL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620688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CIERRE DE LA CLASE</a:t>
            </a:r>
            <a:endParaRPr lang="es-CL" b="1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51833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861048"/>
            <a:ext cx="36512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2123728" y="3068960"/>
            <a:ext cx="3168352" cy="1260720"/>
          </a:xfrm>
          <a:prstGeom prst="wedgeEllipseCallout">
            <a:avLst>
              <a:gd name="adj1" fmla="val -52144"/>
              <a:gd name="adj2" fmla="val 5018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600" dirty="0" smtClean="0"/>
              <a:t>Te sugiero que explores el medio ambiente, que cuando puedas visites un vivero</a:t>
            </a:r>
            <a:r>
              <a:rPr lang="es-CL" dirty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16632"/>
            <a:ext cx="43908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Pergamino vertical"/>
          <p:cNvSpPr/>
          <p:nvPr/>
        </p:nvSpPr>
        <p:spPr>
          <a:xfrm>
            <a:off x="5292079" y="3212975"/>
            <a:ext cx="3526753" cy="331189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 smtClean="0"/>
              <a:t>NO OLVIDES</a:t>
            </a:r>
          </a:p>
          <a:p>
            <a:pPr algn="ctr"/>
            <a:r>
              <a:rPr lang="es-CL" dirty="0" smtClean="0"/>
              <a:t>Es muy importante cuidar</a:t>
            </a:r>
          </a:p>
          <a:p>
            <a:pPr algn="ctr"/>
            <a:r>
              <a:rPr lang="es-CL" dirty="0" smtClean="0"/>
              <a:t>Nuestro medio ambiente,</a:t>
            </a:r>
          </a:p>
          <a:p>
            <a:pPr algn="ctr"/>
            <a:r>
              <a:rPr lang="es-CL" dirty="0" smtClean="0"/>
              <a:t>No matar los animalitos, </a:t>
            </a:r>
          </a:p>
          <a:p>
            <a:pPr algn="ctr"/>
            <a:r>
              <a:rPr lang="es-CL" dirty="0" smtClean="0"/>
              <a:t>Ni los insectos, ellos son parte de la naturaleza junto con nosotros los seres humanos.</a:t>
            </a:r>
          </a:p>
        </p:txBody>
      </p:sp>
    </p:spTree>
    <p:extLst>
      <p:ext uri="{BB962C8B-B14F-4D97-AF65-F5344CB8AC3E}">
        <p14:creationId xmlns:p14="http://schemas.microsoft.com/office/powerpoint/2010/main" val="3733189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271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17</cp:revision>
  <dcterms:created xsi:type="dcterms:W3CDTF">2020-09-21T18:55:46Z</dcterms:created>
  <dcterms:modified xsi:type="dcterms:W3CDTF">2020-09-21T22:00:58Z</dcterms:modified>
</cp:coreProperties>
</file>