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5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75" r:id="rId9"/>
    <p:sldId id="262" r:id="rId10"/>
    <p:sldId id="265" r:id="rId11"/>
    <p:sldId id="264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6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6CF2E-5C3F-A54C-BAFD-C3CAA3229C60}" type="datetimeFigureOut">
              <a:rPr lang="es-CL" smtClean="0"/>
              <a:t>04-05-20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6900F-F2A1-554D-8C33-BE9E242AF9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3974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6900F-F2A1-554D-8C33-BE9E242AF9E6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515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arcela.jimenez@colegio-mineralelteniente.cl" TargetMode="External"/><Relationship Id="rId2" Type="http://schemas.openxmlformats.org/officeDocument/2006/relationships/hyperlink" Target="mailto:francisca.osses@colegio-mineralelteniente.c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yasna.urbina@colegio-mineralelteniente.c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_tradnl" dirty="0"/>
              <a:t>CLASE Nº6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ES_tradnl" dirty="0"/>
              <a:t>Ciencias  Naturales </a:t>
            </a:r>
          </a:p>
          <a:p>
            <a:pPr algn="ctr"/>
            <a:r>
              <a:rPr lang="es-ES_tradnl" dirty="0"/>
              <a:t>Nivel 1º </a:t>
            </a:r>
            <a:r>
              <a:rPr lang="es-ES" dirty="0"/>
              <a:t>básico </a:t>
            </a:r>
            <a:endParaRPr lang="es-ES_trad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3208">
            <a:off x="712228" y="1901784"/>
            <a:ext cx="2157888" cy="145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Usuario\Desktop\insignia colegio azulit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64" y="852678"/>
            <a:ext cx="1986368" cy="2073402"/>
          </a:xfrm>
          <a:prstGeom prst="rect">
            <a:avLst/>
          </a:prstGeom>
          <a:noFill/>
          <a:extLst/>
        </p:spPr>
      </p:pic>
      <p:pic>
        <p:nvPicPr>
          <p:cNvPr id="6" name="Picture 2" descr="Fracaso aprendizaje y educación | Revista SIC - Centro Gum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124">
            <a:off x="6211246" y="2018314"/>
            <a:ext cx="2670675" cy="138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95142682-A7BE-8A49-A9FE-A45157395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900" y="957263"/>
            <a:ext cx="251531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12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Ejercicios físicos Para mantener una vida saludable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0303" y="709447"/>
            <a:ext cx="8135007" cy="53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46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Ahora podemos desarrollar la </a:t>
            </a:r>
            <a:r>
              <a:rPr lang="es-ES_tradnl" dirty="0" err="1"/>
              <a:t>gu</a:t>
            </a:r>
            <a:r>
              <a:rPr lang="es-ES" dirty="0"/>
              <a:t>ía número 6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2807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65D8D-C7AA-D049-AECA-13C72B2A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05A434-0756-974A-B78A-F928AA7E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Que tengan una bella semana cualquier duda o cunsulta envíale un correo a tu profesora, estos son los siguientes:</a:t>
            </a:r>
          </a:p>
          <a:p>
            <a:r>
              <a:rPr lang="es-CL" dirty="0"/>
              <a:t>1ºA: </a:t>
            </a:r>
            <a:r>
              <a:rPr lang="es-CL" dirty="0">
                <a:hlinkClick r:id="rId2"/>
              </a:rPr>
              <a:t>francisca.osses@colegio-mineralelteniente.cl</a:t>
            </a:r>
            <a:endParaRPr lang="es-CL" dirty="0"/>
          </a:p>
          <a:p>
            <a:r>
              <a:rPr lang="es-CL" dirty="0"/>
              <a:t>1ºB: </a:t>
            </a:r>
            <a:r>
              <a:rPr lang="es-CL" dirty="0">
                <a:hlinkClick r:id="rId3"/>
              </a:rPr>
              <a:t>marcela.jimenez@colegio-mineralelteniente.cl</a:t>
            </a:r>
            <a:endParaRPr lang="es-CL" dirty="0"/>
          </a:p>
          <a:p>
            <a:r>
              <a:rPr lang="es-CL" dirty="0"/>
              <a:t>1º C: </a:t>
            </a:r>
            <a:r>
              <a:rPr lang="es-CL" dirty="0">
                <a:hlinkClick r:id="rId4"/>
              </a:rPr>
              <a:t>yasna.urbina@colegio-mineralelteniente.cl</a:t>
            </a:r>
            <a:endParaRPr lang="es-CL" dirty="0"/>
          </a:p>
          <a:p>
            <a:endParaRPr lang="es-CL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1FCD72C7-DF84-AF46-9D43-799AD97B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5952" y="1123837"/>
            <a:ext cx="3061415" cy="4601183"/>
          </a:xfrm>
        </p:spPr>
      </p:pic>
    </p:spTree>
    <p:extLst>
      <p:ext uri="{BB962C8B-B14F-4D97-AF65-F5344CB8AC3E}">
        <p14:creationId xmlns:p14="http://schemas.microsoft.com/office/powerpoint/2010/main" val="180449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09070-D8CD-7F4A-870D-D24506169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0823F93-2A92-1F4B-984F-C6B77208E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28134"/>
            <a:ext cx="7247467" cy="5418666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1284B18-065F-AF4E-8483-26408083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386" y="417360"/>
            <a:ext cx="3929614" cy="552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95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META DE HOY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_tradnl" sz="3600" dirty="0"/>
              <a:t>Retroalimentar las diversas habilidades desarrolladas en la unidad sobre los sentidos y sus órganos, hábitos de vida saludable.</a:t>
            </a:r>
          </a:p>
        </p:txBody>
      </p:sp>
    </p:spTree>
    <p:extLst>
      <p:ext uri="{BB962C8B-B14F-4D97-AF65-F5344CB8AC3E}">
        <p14:creationId xmlns:p14="http://schemas.microsoft.com/office/powerpoint/2010/main" val="40317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Al final de la clase lograremos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69268" y="790832"/>
            <a:ext cx="7315200" cy="5193916"/>
          </a:xfrm>
        </p:spPr>
        <p:txBody>
          <a:bodyPr/>
          <a:lstStyle/>
          <a:p>
            <a:r>
              <a:rPr lang="es-ES_tradnl" dirty="0"/>
              <a:t>Mencionar los sentidos que utilizan para describir objetos y elementos que constituyen la naturaleza.</a:t>
            </a:r>
          </a:p>
          <a:p>
            <a:r>
              <a:rPr lang="es-ES_tradnl"/>
              <a:t>Identificar </a:t>
            </a:r>
            <a:r>
              <a:rPr lang="es-ES_tradnl" dirty="0"/>
              <a:t>la ubicación de los órganos de los sentidos.</a:t>
            </a:r>
          </a:p>
          <a:p>
            <a:r>
              <a:rPr lang="es-ES_tradnl" dirty="0"/>
              <a:t>Describir los usos de los sentidos en la vida diaria.</a:t>
            </a:r>
          </a:p>
          <a:p>
            <a:r>
              <a:rPr lang="es-ES_tradnl" dirty="0"/>
              <a:t>Dar ejemplo de actividades perjudiciales para los órganos de los sentidos.</a:t>
            </a:r>
          </a:p>
          <a:p>
            <a:r>
              <a:rPr lang="es-ES_tradnl" dirty="0"/>
              <a:t>Ilustrar cuidados y medidas de protección para los órganos de los sentidos</a:t>
            </a:r>
          </a:p>
          <a:p>
            <a:r>
              <a:rPr lang="es-ES_tradnl" dirty="0"/>
              <a:t>Dibujar actividades físicas que permitan mantener el cuerpo sano.</a:t>
            </a:r>
          </a:p>
          <a:p>
            <a:pPr marL="0" indent="0">
              <a:buNone/>
            </a:pPr>
            <a:br>
              <a:rPr lang="es-ES_tradnl" dirty="0"/>
            </a:br>
            <a:endParaRPr lang="es-ES_tradnl" b="1" u="sng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022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Recordemos los 5 sentidos, los órganos que los tienen y en que parte del cuerpo se ubican.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987915"/>
            <a:ext cx="7315200" cy="48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9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¿Para que nos sirven los 5 sentidos?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063942"/>
            <a:ext cx="7315200" cy="47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9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Describamos los sentidos en la vida diaria y cuales son sus funciones.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85178" y="863601"/>
            <a:ext cx="3452444" cy="25690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439" y="863601"/>
            <a:ext cx="3919503" cy="25690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178" y="3752193"/>
            <a:ext cx="3492500" cy="25471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439" y="3744903"/>
            <a:ext cx="3919503" cy="255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79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¿Qué cosas perjudican los órganos de los sentidos?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0269" y="864863"/>
            <a:ext cx="3273041" cy="20359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004" y="864863"/>
            <a:ext cx="3618468" cy="20359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897" y="3578771"/>
            <a:ext cx="3278275" cy="22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1275D-3C18-5B49-85A5-C0630D6B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Hábitos de vida saludable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0FBA1DD-EAF1-0D48-B8A4-12F80172D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4664" y="863600"/>
            <a:ext cx="4903348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2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Hábitos saludables para nuestro cuerpo.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938" y="1144587"/>
            <a:ext cx="71628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28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143</TotalTime>
  <Words>233</Words>
  <Application>Microsoft Macintosh PowerPoint</Application>
  <PresentationFormat>Panorámica</PresentationFormat>
  <Paragraphs>26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Calibri</vt:lpstr>
      <vt:lpstr>Corbel</vt:lpstr>
      <vt:lpstr>Wingdings 2</vt:lpstr>
      <vt:lpstr>Marco</vt:lpstr>
      <vt:lpstr>CLASE Nº6 </vt:lpstr>
      <vt:lpstr>META DE HOY </vt:lpstr>
      <vt:lpstr>Al final de la clase lograremos </vt:lpstr>
      <vt:lpstr>Recordemos los 5 sentidos, los órganos que los tienen y en que parte del cuerpo se ubican.</vt:lpstr>
      <vt:lpstr>¿Para que nos sirven los 5 sentidos?</vt:lpstr>
      <vt:lpstr>Describamos los sentidos en la vida diaria y cuales son sus funciones.</vt:lpstr>
      <vt:lpstr>¿Qué cosas perjudican los órganos de los sentidos?</vt:lpstr>
      <vt:lpstr>Hábitos de vida saludable </vt:lpstr>
      <vt:lpstr>Hábitos saludables para nuestro cuerpo.</vt:lpstr>
      <vt:lpstr>Ejercicios físicos Para mantener una vida saludable </vt:lpstr>
      <vt:lpstr>Ahora podemos desarrollar la guía número 6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Nº6 </dc:title>
  <dc:creator>Microsoft Office User</dc:creator>
  <cp:lastModifiedBy>Microsoft Office User</cp:lastModifiedBy>
  <cp:revision>17</cp:revision>
  <dcterms:created xsi:type="dcterms:W3CDTF">2020-05-03T20:43:53Z</dcterms:created>
  <dcterms:modified xsi:type="dcterms:W3CDTF">2020-05-04T21:50:30Z</dcterms:modified>
</cp:coreProperties>
</file>