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66" r:id="rId3"/>
    <p:sldId id="257" r:id="rId4"/>
    <p:sldId id="258" r:id="rId5"/>
    <p:sldId id="259" r:id="rId6"/>
    <p:sldId id="269" r:id="rId7"/>
    <p:sldId id="260" r:id="rId8"/>
    <p:sldId id="261" r:id="rId9"/>
    <p:sldId id="271" r:id="rId10"/>
    <p:sldId id="268" r:id="rId11"/>
    <p:sldId id="270" r:id="rId12"/>
    <p:sldId id="264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 varScale="1">
        <p:scale>
          <a:sx n="104" d="100"/>
          <a:sy n="104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a.jimenez@colegio-mineralelteniente.cl" TargetMode="External"/><Relationship Id="rId2" Type="http://schemas.openxmlformats.org/officeDocument/2006/relationships/hyperlink" Target="mailto:francisca.osses@colegio-mineralelteniente.c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yasna.urbina@colegio-mineralelteniente.c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_tradnl" dirty="0"/>
              <a:t>CLASE Nº6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ES_tradnl" dirty="0"/>
              <a:t>HISTORIA </a:t>
            </a:r>
          </a:p>
          <a:p>
            <a:pPr algn="ctr"/>
            <a:r>
              <a:rPr lang="es-ES_tradnl" dirty="0"/>
              <a:t>Nivel 1º </a:t>
            </a:r>
            <a:r>
              <a:rPr lang="es-ES" dirty="0"/>
              <a:t>básico </a:t>
            </a:r>
            <a:endParaRPr lang="es-ES_trad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12228" y="1901784"/>
            <a:ext cx="2157888" cy="14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Usuario\Desktop\insignia colegio azulit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64" y="852678"/>
            <a:ext cx="1986368" cy="2073402"/>
          </a:xfrm>
          <a:prstGeom prst="rect">
            <a:avLst/>
          </a:prstGeom>
          <a:noFill/>
          <a:extLst/>
        </p:spPr>
      </p:pic>
      <p:pic>
        <p:nvPicPr>
          <p:cNvPr id="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6211246" y="2018314"/>
            <a:ext cx="2670675" cy="138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7D7FB34B-DDE5-D343-825D-6AFDEA357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908" y="966978"/>
            <a:ext cx="251531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2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719E3-5528-EC40-B8A8-1DCEB6F4E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Cambios en nuestros cuerpos cuando pasa el tiempo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5989AAF-20F3-CC4C-B997-BE26FFD56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097" y="753762"/>
            <a:ext cx="7710617" cy="52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7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E007F-A584-774D-BA6B-F0936207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Normas para una buena convivencia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8EA729D-A546-E748-88A2-85CD73333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6886" y="863600"/>
            <a:ext cx="4258903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9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Ahora podemos desarrollar la </a:t>
            </a:r>
            <a:r>
              <a:rPr lang="es-ES_tradnl" dirty="0" err="1"/>
              <a:t>gu</a:t>
            </a:r>
            <a:r>
              <a:rPr lang="es-ES" dirty="0"/>
              <a:t>ía número 6 </a:t>
            </a:r>
            <a:endParaRPr lang="es-ES_tradnl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2A4154F7-AE1C-CF4F-95F8-861DFD8E6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4666" y="863600"/>
            <a:ext cx="4143343" cy="5121275"/>
          </a:xfrm>
        </p:spPr>
      </p:pic>
    </p:spTree>
    <p:extLst>
      <p:ext uri="{BB962C8B-B14F-4D97-AF65-F5344CB8AC3E}">
        <p14:creationId xmlns:p14="http://schemas.microsoft.com/office/powerpoint/2010/main" val="1022807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65D8D-C7AA-D049-AECA-13C72B2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05A434-0756-974A-B78A-F928AA7E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Que tengan una bella semana cualquier duda o cunsulta envíale un correo a tu profesora, estos son los siguientes:</a:t>
            </a:r>
          </a:p>
          <a:p>
            <a:r>
              <a:rPr lang="es-CL" dirty="0"/>
              <a:t>1ºA: </a:t>
            </a:r>
            <a:r>
              <a:rPr lang="es-CL" dirty="0">
                <a:hlinkClick r:id="rId2"/>
              </a:rPr>
              <a:t>francisca.osses@colegio-mineralelteniente.cl</a:t>
            </a:r>
            <a:endParaRPr lang="es-CL" dirty="0"/>
          </a:p>
          <a:p>
            <a:r>
              <a:rPr lang="es-CL" dirty="0"/>
              <a:t>1ºB: </a:t>
            </a:r>
            <a:r>
              <a:rPr lang="es-CL" dirty="0">
                <a:hlinkClick r:id="rId3"/>
              </a:rPr>
              <a:t>marcela.jimenez@colegio-mineralelteniente.cl</a:t>
            </a:r>
            <a:endParaRPr lang="es-CL" dirty="0"/>
          </a:p>
          <a:p>
            <a:r>
              <a:rPr lang="es-CL" dirty="0"/>
              <a:t>1º C: </a:t>
            </a:r>
            <a:r>
              <a:rPr lang="es-CL" dirty="0">
                <a:hlinkClick r:id="rId4"/>
              </a:rPr>
              <a:t>yasna.urbina@colegio-mineralelteniente.cl</a:t>
            </a:r>
            <a:endParaRPr lang="es-CL" dirty="0"/>
          </a:p>
          <a:p>
            <a:endParaRPr lang="es-CL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1FCD72C7-DF84-AF46-9D43-799AD97B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5952" y="1123837"/>
            <a:ext cx="3061415" cy="4601183"/>
          </a:xfrm>
        </p:spPr>
      </p:pic>
    </p:spTree>
    <p:extLst>
      <p:ext uri="{BB962C8B-B14F-4D97-AF65-F5344CB8AC3E}">
        <p14:creationId xmlns:p14="http://schemas.microsoft.com/office/powerpoint/2010/main" val="365447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META DE HOY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_tradnl" sz="3600" dirty="0"/>
              <a:t>Retroalimentar las diversas habilidades desarrolladas en la unidad Nº1  sobre ubicación temporal (días de la semana, meses) aplicada a la vida cotidiana (horas de comer o dormir, actividades, celebraciones). El tiempo pasa a ser objetivo y constante.</a:t>
            </a:r>
          </a:p>
        </p:txBody>
      </p:sp>
    </p:spTree>
    <p:extLst>
      <p:ext uri="{BB962C8B-B14F-4D97-AF65-F5344CB8AC3E}">
        <p14:creationId xmlns:p14="http://schemas.microsoft.com/office/powerpoint/2010/main" val="403173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Al final de la clase lograremos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9268" y="928688"/>
            <a:ext cx="7315200" cy="5300662"/>
          </a:xfrm>
        </p:spPr>
        <p:txBody>
          <a:bodyPr>
            <a:normAutofit/>
          </a:bodyPr>
          <a:lstStyle/>
          <a:p>
            <a:r>
              <a:rPr lang="es-ES_tradnl" sz="1800" dirty="0">
                <a:solidFill>
                  <a:schemeClr val="tx1"/>
                </a:solidFill>
              </a:rPr>
              <a:t>Ubicarse en el tiempo utilizando los </a:t>
            </a:r>
            <a:r>
              <a:rPr lang="es-ES" sz="1800" dirty="0">
                <a:solidFill>
                  <a:schemeClr val="tx1"/>
                </a:solidFill>
              </a:rPr>
              <a:t>días de la semana, meses, años  y estaciones  como concepto de temporalidad.</a:t>
            </a:r>
          </a:p>
          <a:p>
            <a:r>
              <a:rPr lang="es-ES" sz="1800" dirty="0">
                <a:solidFill>
                  <a:schemeClr val="tx1"/>
                </a:solidFill>
              </a:rPr>
              <a:t>Fechar trabajos diarios</a:t>
            </a:r>
          </a:p>
          <a:p>
            <a:r>
              <a:rPr lang="es-ES" sz="1800" dirty="0">
                <a:solidFill>
                  <a:schemeClr val="tx1"/>
                </a:solidFill>
              </a:rPr>
              <a:t>Ubicarse en el calendario</a:t>
            </a:r>
          </a:p>
          <a:p>
            <a:r>
              <a:rPr lang="es-ES" sz="1800" dirty="0">
                <a:solidFill>
                  <a:schemeClr val="tx1"/>
                </a:solidFill>
              </a:rPr>
              <a:t>Dar ejemplos de rutinas y eventos la vida cotidiana (cumpleaños, celebraciones familiares etc.)</a:t>
            </a:r>
          </a:p>
          <a:p>
            <a:r>
              <a:rPr lang="es-ES" sz="1800" dirty="0">
                <a:solidFill>
                  <a:schemeClr val="tx1"/>
                </a:solidFill>
              </a:rPr>
              <a:t>Comparan actividades propias de un día de la semana con un día en que no van a la escuela.</a:t>
            </a:r>
          </a:p>
          <a:p>
            <a:r>
              <a:rPr lang="es-ES" sz="1800" dirty="0">
                <a:solidFill>
                  <a:schemeClr val="tx1"/>
                </a:solidFill>
              </a:rPr>
              <a:t>Ordenan cronológicamente secuencias dadas.</a:t>
            </a:r>
          </a:p>
          <a:p>
            <a:r>
              <a:rPr lang="es-ES" sz="1800" dirty="0">
                <a:solidFill>
                  <a:schemeClr val="tx1"/>
                </a:solidFill>
              </a:rPr>
              <a:t>Describen algunos cambios importantes en su vida en orden cronológico (aprender a caminar, entrada al colegio, nacimiento de un familiar, etc.).</a:t>
            </a:r>
          </a:p>
          <a:p>
            <a:r>
              <a:rPr lang="es-ES" sz="1800" dirty="0">
                <a:solidFill>
                  <a:schemeClr val="tx1"/>
                </a:solidFill>
              </a:rPr>
              <a:t>Infieren y nombran elementos visibles que les permiten percibir el paso del tiempo (estaciones del año, día y noche, cambios físicos en las personas, entre otros).</a:t>
            </a:r>
          </a:p>
          <a:p>
            <a:r>
              <a:rPr lang="es-ES" sz="1800" dirty="0">
                <a:solidFill>
                  <a:schemeClr val="tx1"/>
                </a:solidFill>
              </a:rPr>
              <a:t>Hábitos de empatía y cortesía con la sociedad en la vida cotidiana </a:t>
            </a:r>
          </a:p>
          <a:p>
            <a:endParaRPr lang="es-ES" sz="1800" dirty="0">
              <a:solidFill>
                <a:schemeClr val="tx1"/>
              </a:solidFill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022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Recordemos los </a:t>
            </a:r>
            <a:r>
              <a:rPr lang="es-ES" dirty="0"/>
              <a:t>días de la semana, meses del año y estaciones. </a:t>
            </a:r>
            <a:endParaRPr lang="es-ES_tradn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AA38008-7142-3A41-ADE9-85CB5168E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4733" y="952199"/>
            <a:ext cx="2997200" cy="462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A04E965-CABD-A949-BA0F-1F695C02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123" y="348602"/>
            <a:ext cx="4003591" cy="575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9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Para que nos sirve el calendarios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D7ECF08-0FD6-6542-8BA3-B1F94E4AD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155" y="863600"/>
            <a:ext cx="6828366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9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00572-FB84-0C47-8D87-D7D4F0E0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Fechar para llevar un orden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64B58C1-A596-5443-99D0-1E294EAB8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2226" y="863600"/>
            <a:ext cx="6628224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03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Rutinas diarias y las diferencias de lo que hacemos en </a:t>
            </a:r>
            <a:r>
              <a:rPr lang="es-ES_tradnl"/>
              <a:t>los </a:t>
            </a:r>
            <a:r>
              <a:rPr lang="es-ES"/>
              <a:t>días</a:t>
            </a:r>
            <a:r>
              <a:rPr lang="es-ES" dirty="0"/>
              <a:t>.</a:t>
            </a:r>
            <a:r>
              <a:rPr lang="es-ES_tradnl" dirty="0"/>
              <a:t>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DD12319-FA54-2F4F-B78E-121C1B164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2950" y="654908"/>
            <a:ext cx="7710617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7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Acontecimientos y celebraciones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DD5F2E1-C2D2-A043-842A-A8FD8F52B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9505" y="902320"/>
            <a:ext cx="2113295" cy="29900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7EA7FA-6CD2-5B42-B049-06F4CAAF2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598" y="803465"/>
            <a:ext cx="2105283" cy="28407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3F74CB-32E9-3F4D-AC0D-F16E73D39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145" y="3001321"/>
            <a:ext cx="2236573" cy="335485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6FB4B5D-B54A-7E4D-BD9F-4862CAF95235}"/>
              </a:ext>
            </a:extLst>
          </p:cNvPr>
          <p:cNvSpPr txBox="1"/>
          <p:nvPr/>
        </p:nvSpPr>
        <p:spPr>
          <a:xfrm>
            <a:off x="4275438" y="3892408"/>
            <a:ext cx="177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Fiestas Patrias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B4FAC3-1BF4-A245-BEAE-0470B852C42E}"/>
              </a:ext>
            </a:extLst>
          </p:cNvPr>
          <p:cNvSpPr txBox="1"/>
          <p:nvPr/>
        </p:nvSpPr>
        <p:spPr>
          <a:xfrm>
            <a:off x="6878078" y="2631989"/>
            <a:ext cx="140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Navidad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0D6DA52-D760-BC40-AF1C-593C6710A641}"/>
              </a:ext>
            </a:extLst>
          </p:cNvPr>
          <p:cNvSpPr txBox="1"/>
          <p:nvPr/>
        </p:nvSpPr>
        <p:spPr>
          <a:xfrm>
            <a:off x="9129150" y="4077074"/>
            <a:ext cx="191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Cumpleaños</a:t>
            </a:r>
          </a:p>
        </p:txBody>
      </p:sp>
    </p:spTree>
    <p:extLst>
      <p:ext uri="{BB962C8B-B14F-4D97-AF65-F5344CB8AC3E}">
        <p14:creationId xmlns:p14="http://schemas.microsoft.com/office/powerpoint/2010/main" val="1392964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7775A-D626-4A4A-8A69-21846948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¿</a:t>
            </a:r>
            <a:r>
              <a:rPr lang="es-CL" sz="3200" dirty="0"/>
              <a:t>Qué es ordenar cronológicamente ?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FF8AFFC-7D55-CD49-A1F6-D3DE96F79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938" y="896937"/>
            <a:ext cx="71628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10413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184</TotalTime>
  <Words>318</Words>
  <Application>Microsoft Macintosh PowerPoint</Application>
  <PresentationFormat>Panorámica</PresentationFormat>
  <Paragraphs>31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Corbel</vt:lpstr>
      <vt:lpstr>Wingdings 2</vt:lpstr>
      <vt:lpstr>Marco</vt:lpstr>
      <vt:lpstr>CLASE Nº6 </vt:lpstr>
      <vt:lpstr>META DE HOY </vt:lpstr>
      <vt:lpstr>Al final de la clase lograremos </vt:lpstr>
      <vt:lpstr>Recordemos los días de la semana, meses del año y estaciones. </vt:lpstr>
      <vt:lpstr>Para que nos sirve el calendarios</vt:lpstr>
      <vt:lpstr>Fechar para llevar un orden </vt:lpstr>
      <vt:lpstr>Rutinas diarias y las diferencias de lo que hacemos en los días. </vt:lpstr>
      <vt:lpstr>Acontecimientos y celebraciones </vt:lpstr>
      <vt:lpstr>¿Qué es ordenar cronológicamente ? </vt:lpstr>
      <vt:lpstr>Cambios en nuestros cuerpos cuando pasa el tiempo </vt:lpstr>
      <vt:lpstr>Normas para una buena convivencia </vt:lpstr>
      <vt:lpstr>Ahora podemos desarrollar la guía número 6 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Nº6 </dc:title>
  <dc:creator>Microsoft Office User</dc:creator>
  <cp:lastModifiedBy>Microsoft Office User</cp:lastModifiedBy>
  <cp:revision>22</cp:revision>
  <dcterms:created xsi:type="dcterms:W3CDTF">2020-05-03T20:43:53Z</dcterms:created>
  <dcterms:modified xsi:type="dcterms:W3CDTF">2020-05-05T19:21:27Z</dcterms:modified>
</cp:coreProperties>
</file>