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7"/>
  </p:notesMasterIdLst>
  <p:sldIdLst>
    <p:sldId id="256" r:id="rId2"/>
    <p:sldId id="266" r:id="rId3"/>
    <p:sldId id="286" r:id="rId4"/>
    <p:sldId id="274" r:id="rId5"/>
    <p:sldId id="292" r:id="rId6"/>
    <p:sldId id="296" r:id="rId7"/>
    <p:sldId id="288" r:id="rId8"/>
    <p:sldId id="297" r:id="rId9"/>
    <p:sldId id="289" r:id="rId10"/>
    <p:sldId id="298" r:id="rId11"/>
    <p:sldId id="270" r:id="rId12"/>
    <p:sldId id="264" r:id="rId13"/>
    <p:sldId id="287" r:id="rId14"/>
    <p:sldId id="273" r:id="rId15"/>
    <p:sldId id="29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3"/>
    <p:restoredTop sz="94608"/>
  </p:normalViewPr>
  <p:slideViewPr>
    <p:cSldViewPr snapToGrid="0" snapToObjects="1">
      <p:cViewPr varScale="1">
        <p:scale>
          <a:sx n="99" d="100"/>
          <a:sy n="99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E79CA-14C2-9248-ACBF-53EB507D86E8}" type="datetimeFigureOut">
              <a:rPr lang="es-CL" smtClean="0"/>
              <a:t>09-06-20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C4C02-436C-2C4F-90B7-CE844C236B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34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C4C02-436C-2C4F-90B7-CE844C236B4D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24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cela.jimenez@colegio-mineralelteniente.cl" TargetMode="External"/><Relationship Id="rId2" Type="http://schemas.openxmlformats.org/officeDocument/2006/relationships/hyperlink" Target="mailto:francisca.osses@colegio-mineralelteniente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yasna.urbina@colegio-mineralelteniente.c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CLASE Nº10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_tradnl" dirty="0"/>
              <a:t>HISTORIA </a:t>
            </a:r>
          </a:p>
          <a:p>
            <a:pPr algn="ctr"/>
            <a:r>
              <a:rPr lang="es-ES_tradnl" dirty="0"/>
              <a:t>Nivel 1º </a:t>
            </a:r>
            <a:r>
              <a:rPr lang="es-ES" dirty="0"/>
              <a:t>básico </a:t>
            </a:r>
            <a:endParaRPr lang="es-ES_trad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12228" y="1901784"/>
            <a:ext cx="2157888" cy="145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Usuario\Desktop\insignia colegio azuli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64" y="852678"/>
            <a:ext cx="1986368" cy="2073402"/>
          </a:xfrm>
          <a:prstGeom prst="rect">
            <a:avLst/>
          </a:prstGeom>
          <a:noFill/>
        </p:spPr>
      </p:pic>
      <p:pic>
        <p:nvPicPr>
          <p:cNvPr id="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211246" y="2018314"/>
            <a:ext cx="2670675" cy="13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7D7FB34B-DDE5-D343-825D-6AFDEA357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908" y="966978"/>
            <a:ext cx="251531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57">
        <p:split orient="vert"/>
      </p:transition>
    </mc:Choice>
    <mc:Fallback xmlns="">
      <p:transition spd="slow" advTm="11357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4A6D1-C620-0D4A-8145-5057238A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64A5540-669C-E241-8CFE-72C0CF137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E007F-A584-774D-BA6B-F0936207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Nunca olvidar </a:t>
            </a:r>
            <a:br>
              <a:rPr lang="es-CL" dirty="0"/>
            </a:br>
            <a:r>
              <a:rPr lang="es-CL" dirty="0"/>
              <a:t>normas para una buena convivencia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8EA729D-A546-E748-88A2-85CD73333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6886" y="863600"/>
            <a:ext cx="4258903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591">
        <p:split orient="vert"/>
      </p:transition>
    </mc:Choice>
    <mc:Fallback xmlns="">
      <p:transition spd="slow" advTm="38591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Ahora podemos desarrollar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D87E1B1-07D9-4C4D-BD63-E8C99A0A7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b="1" dirty="0">
                <a:latin typeface="Calibri" panose="020F0502020204030204" pitchFamily="34" charset="0"/>
                <a:cs typeface="Calibri" panose="020F0502020204030204" pitchFamily="34" charset="0"/>
              </a:rPr>
              <a:t>Actividad: </a:t>
            </a:r>
          </a:p>
          <a:p>
            <a:pPr algn="just"/>
            <a:r>
              <a:rPr lang="es-ES_tradnl" b="1" dirty="0">
                <a:latin typeface="Calibri" panose="020F0502020204030204" pitchFamily="34" charset="0"/>
                <a:cs typeface="Calibri" panose="020F0502020204030204" pitchFamily="34" charset="0"/>
              </a:rPr>
              <a:t>Hoy seguimos trabajando valores, actitudes y normas para tener una buena convivencia con nuestra comunidad.</a:t>
            </a:r>
          </a:p>
          <a:p>
            <a:pPr algn="just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Desarrolla en conjunto con tus padres las actividades de la guía de trabajo, apóyate de lo que ya vimos la semana pasada nº9 en las páginas 58 a 65. Además contesta el ticket de salida para evaluar lo aprendido en esta clase y envíaselo a tu profesora por WhatsApp.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 </a:t>
            </a:r>
          </a:p>
          <a:p>
            <a:endParaRPr lang="es-CL" dirty="0"/>
          </a:p>
        </p:txBody>
      </p:sp>
      <p:pic>
        <p:nvPicPr>
          <p:cNvPr id="9" name="Imagen 8" descr="/var/folders/my/mc0thk1d5xqgc8krd0cc4kh80000gn/T/com.microsoft.Word/WebArchiveCopyPasteTempFiles/ni-5.jpg">
            <a:extLst>
              <a:ext uri="{FF2B5EF4-FFF2-40B4-BE49-F238E27FC236}">
                <a16:creationId xmlns:a16="http://schemas.microsoft.com/office/drawing/2014/main" id="{73D7C150-1616-784E-A837-E6E0B56A29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34" y="4389582"/>
            <a:ext cx="3632887" cy="2203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8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183">
        <p:split orient="vert"/>
      </p:transition>
    </mc:Choice>
    <mc:Fallback xmlns="">
      <p:transition spd="slow" advTm="35183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5D117-86F7-2A47-B717-9E4A466A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Para saber si  haz aprendido </a:t>
            </a:r>
            <a:br>
              <a:rPr lang="es-CL" dirty="0"/>
            </a:br>
            <a:r>
              <a:rPr lang="es-CL" dirty="0"/>
              <a:t>TICKET DE SALIDA </a:t>
            </a:r>
          </a:p>
        </p:txBody>
      </p:sp>
      <p:pic>
        <p:nvPicPr>
          <p:cNvPr id="6" name="Marcador de contenido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3F337FB2-44D1-6C4F-8645-6FB65E49A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8974" y="176235"/>
            <a:ext cx="5372238" cy="6505530"/>
          </a:xfrm>
        </p:spPr>
      </p:pic>
    </p:spTree>
    <p:extLst>
      <p:ext uri="{BB962C8B-B14F-4D97-AF65-F5344CB8AC3E}">
        <p14:creationId xmlns:p14="http://schemas.microsoft.com/office/powerpoint/2010/main" val="26460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94">
        <p:split orient="vert"/>
      </p:transition>
    </mc:Choice>
    <mc:Fallback xmlns="">
      <p:transition spd="slow" advTm="9094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65D8D-C7AA-D049-AECA-13C72B2A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05A434-0756-974A-B78A-F928AA7E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Que tengan una bella semana cualquier duda o cunsulta envíale un correo a tu profesora o un whattssap:</a:t>
            </a:r>
          </a:p>
          <a:p>
            <a:r>
              <a:rPr lang="es-CL" dirty="0"/>
              <a:t>Correos:  </a:t>
            </a:r>
          </a:p>
          <a:p>
            <a:r>
              <a:rPr lang="es-CL" dirty="0"/>
              <a:t>1ºA: </a:t>
            </a:r>
            <a:r>
              <a:rPr lang="es-CL" dirty="0">
                <a:hlinkClick r:id="rId2"/>
              </a:rPr>
              <a:t>francisca.osses@colegio-mineralelteniente.cl</a:t>
            </a:r>
            <a:endParaRPr lang="es-CL" dirty="0"/>
          </a:p>
          <a:p>
            <a:r>
              <a:rPr lang="es-CL" dirty="0"/>
              <a:t>1ºB: </a:t>
            </a:r>
            <a:r>
              <a:rPr lang="es-CL" dirty="0">
                <a:hlinkClick r:id="rId3"/>
              </a:rPr>
              <a:t>marcela.jimenez@colegio-mineralelteniente.cl</a:t>
            </a:r>
            <a:endParaRPr lang="es-CL" dirty="0"/>
          </a:p>
          <a:p>
            <a:r>
              <a:rPr lang="es-CL" dirty="0"/>
              <a:t>1º C: </a:t>
            </a:r>
            <a:r>
              <a:rPr lang="es-CL" dirty="0">
                <a:hlinkClick r:id="rId4"/>
              </a:rPr>
              <a:t>yasna.urbina@colegio-mineralelteniente.cl</a:t>
            </a:r>
            <a:endParaRPr lang="es-CL" dirty="0"/>
          </a:p>
          <a:p>
            <a:endParaRPr lang="es-CL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1FCD72C7-DF84-AF46-9D43-799AD97B4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5952" y="1123837"/>
            <a:ext cx="3061415" cy="4601183"/>
          </a:xfrm>
        </p:spPr>
      </p:pic>
    </p:spTree>
    <p:extLst>
      <p:ext uri="{BB962C8B-B14F-4D97-AF65-F5344CB8AC3E}">
        <p14:creationId xmlns:p14="http://schemas.microsoft.com/office/powerpoint/2010/main" val="36544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42">
        <p:split orient="vert"/>
      </p:transition>
    </mc:Choice>
    <mc:Fallback xmlns="">
      <p:transition spd="slow" advTm="10142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09070-D8CD-7F4A-870D-D2450616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5644961" cy="4601183"/>
          </a:xfrm>
        </p:spPr>
        <p:txBody>
          <a:bodyPr>
            <a:normAutofit/>
          </a:bodyPr>
          <a:lstStyle/>
          <a:p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endParaRPr lang="es-CL" dirty="0">
              <a:solidFill>
                <a:srgbClr val="7030A0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0823F93-2A92-1F4B-984F-C6B77208E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6213"/>
            <a:ext cx="7927294" cy="5926947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284B18-065F-AF4E-8483-26408083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266" y="306213"/>
            <a:ext cx="3929614" cy="55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13">
        <p:split orient="vert"/>
      </p:transition>
    </mc:Choice>
    <mc:Fallback xmlns="">
      <p:transition spd="slow" advTm="8313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META DE HOY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O.A:Explicar y aplicar algunas normas para la buena convivencia y para la seguridad y el autocuidado en su familia, en la escuela y en la vía pública. 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pPr algn="just"/>
            <a:r>
              <a:rPr lang="es-CL" b="1" dirty="0"/>
              <a:t>OBJETIVO: Reconocer valores y actitudes que forman parte de nuestra identidad para vivir en sana convivencia con nuestra comunidad.</a:t>
            </a:r>
          </a:p>
          <a:p>
            <a:pPr marL="0" indent="0" algn="just">
              <a:buNone/>
            </a:pP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4031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149">
        <p:split orient="vert"/>
      </p:transition>
    </mc:Choice>
    <mc:Fallback xmlns="">
      <p:transition spd="slow" advTm="14149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3C22A-8500-5742-AD2E-22DB2C9F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 final de la clase lograremos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2C4E97-8A3D-C34A-8292-72335B71D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128" y="752898"/>
            <a:ext cx="7315200" cy="5120640"/>
          </a:xfrm>
        </p:spPr>
        <p:txBody>
          <a:bodyPr/>
          <a:lstStyle/>
          <a:p>
            <a:r>
              <a:rPr lang="es-CL" dirty="0"/>
              <a:t>Reconocer valores propias de nuestra identidad.</a:t>
            </a:r>
          </a:p>
          <a:p>
            <a:r>
              <a:rPr lang="es-CL" dirty="0"/>
              <a:t>Manejar conceptos  como valores, respeto y empatía.</a:t>
            </a:r>
          </a:p>
          <a:p>
            <a:r>
              <a:rPr lang="es-CL" dirty="0"/>
              <a:t>Darse cuenta de la importancia de los conceptos vistos para vivir en sana convivencia.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55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110">
        <p:split orient="vert"/>
      </p:transition>
    </mc:Choice>
    <mc:Fallback xmlns="">
      <p:transition spd="slow" advTm="1711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946A3-0B1D-1244-9578-0DC98A2E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Para vivir en comunidad </a:t>
            </a:r>
            <a:br>
              <a:rPr lang="es-CL" dirty="0"/>
            </a:br>
            <a:r>
              <a:rPr lang="es-CL" dirty="0"/>
              <a:t>debo manejar </a:t>
            </a:r>
          </a:p>
        </p:txBody>
      </p:sp>
      <p:pic>
        <p:nvPicPr>
          <p:cNvPr id="6" name="Marcador de contenido 5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D0A299B2-BE2D-E64F-A974-4EAB9B8187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15900"/>
            <a:ext cx="8061960" cy="2988418"/>
          </a:xfrm>
          <a:prstGeom prst="rect">
            <a:avLst/>
          </a:prstGeom>
        </p:spPr>
      </p:pic>
      <p:pic>
        <p:nvPicPr>
          <p:cNvPr id="5" name="Imagen 4" descr="Imagen que contiene exterior, hombre, pasto, foto&#10;&#10;Descripción generada automáticamente">
            <a:extLst>
              <a:ext uri="{FF2B5EF4-FFF2-40B4-BE49-F238E27FC236}">
                <a16:creationId xmlns:a16="http://schemas.microsoft.com/office/drawing/2014/main" id="{53F375D6-F2D9-2842-ADC9-432F18A80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7287">
            <a:off x="6254950" y="3319557"/>
            <a:ext cx="2201768" cy="1132338"/>
          </a:xfrm>
          <a:prstGeom prst="rect">
            <a:avLst/>
          </a:prstGeom>
        </p:spPr>
      </p:pic>
      <p:pic>
        <p:nvPicPr>
          <p:cNvPr id="9" name="Imagen 8" descr="Imagen que contiene persona, interior, hombre, frente&#10;&#10;Descripción generada automáticamente">
            <a:extLst>
              <a:ext uri="{FF2B5EF4-FFF2-40B4-BE49-F238E27FC236}">
                <a16:creationId xmlns:a16="http://schemas.microsoft.com/office/drawing/2014/main" id="{42800992-E22F-044D-98E0-B6025A832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2957">
            <a:off x="6240652" y="5172877"/>
            <a:ext cx="2465026" cy="1284591"/>
          </a:xfrm>
          <a:prstGeom prst="rect">
            <a:avLst/>
          </a:prstGeom>
        </p:spPr>
      </p:pic>
      <p:pic>
        <p:nvPicPr>
          <p:cNvPr id="11" name="Imagen 10" descr="Imagen que contiene niño, persona, pequeño, niña&#10;&#10;Descripción generada automáticamente">
            <a:extLst>
              <a:ext uri="{FF2B5EF4-FFF2-40B4-BE49-F238E27FC236}">
                <a16:creationId xmlns:a16="http://schemas.microsoft.com/office/drawing/2014/main" id="{D8341AF1-D882-AB4B-8493-5FB95A1A6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87459">
            <a:off x="3599180" y="4131369"/>
            <a:ext cx="2339896" cy="1228031"/>
          </a:xfrm>
          <a:prstGeom prst="rect">
            <a:avLst/>
          </a:prstGeom>
        </p:spPr>
      </p:pic>
      <p:pic>
        <p:nvPicPr>
          <p:cNvPr id="14" name="Imagen 13" descr="Imagen que contiene persona, hombre, joven, sostener&#10;&#10;Descripción generada automáticamente">
            <a:extLst>
              <a:ext uri="{FF2B5EF4-FFF2-40B4-BE49-F238E27FC236}">
                <a16:creationId xmlns:a16="http://schemas.microsoft.com/office/drawing/2014/main" id="{065C54C0-5D6B-0E40-AC94-7C148A147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28714">
            <a:off x="9096493" y="4057083"/>
            <a:ext cx="2707245" cy="14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811">
        <p:split orient="vert"/>
      </p:transition>
    </mc:Choice>
    <mc:Fallback xmlns="">
      <p:transition spd="slow" advTm="22811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5A083-4DA6-234B-B05B-05937790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VALORES QUE NUNCA DEBEMOS OLVIDAR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5A3D9-A319-C44E-B6DB-9BFA4D10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886482"/>
          </a:xfrm>
        </p:spPr>
        <p:txBody>
          <a:bodyPr/>
          <a:lstStyle/>
          <a:p>
            <a:pPr marL="0" indent="0" algn="just">
              <a:buNone/>
            </a:pPr>
            <a:r>
              <a:rPr lang="es-CL" b="1" dirty="0"/>
              <a:t> 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1448F8-B552-3D44-B613-9E035470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995889"/>
            <a:ext cx="5375910" cy="52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493">
        <p:split orient="vert"/>
      </p:transition>
    </mc:Choice>
    <mc:Fallback xmlns="">
      <p:transition spd="slow" advTm="59493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C9DD10-E265-8D4B-A307-CB52105AE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60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723E1A-BF9C-124F-87C4-59F351C5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5B9614-21DD-0A45-8F56-E02CF2E8C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7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87895-8DEB-664F-9F5A-065913AC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/>
              <a:t>Para vivir en comunidad debo manejar:</a:t>
            </a:r>
          </a:p>
        </p:txBody>
      </p:sp>
      <p:pic>
        <p:nvPicPr>
          <p:cNvPr id="7" name="Marcador de contenido 6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1B32133B-E0F8-DF44-A431-E6945B06CEC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78" y="758134"/>
            <a:ext cx="8048942" cy="2960426"/>
          </a:xfrm>
          <a:prstGeom prst="rect">
            <a:avLst/>
          </a:prstGeom>
        </p:spPr>
      </p:pic>
      <p:pic>
        <p:nvPicPr>
          <p:cNvPr id="6" name="Imagen 5" descr="Imagen que contiene libro, librero&#10;&#10;Descripción generada automáticamente">
            <a:extLst>
              <a:ext uri="{FF2B5EF4-FFF2-40B4-BE49-F238E27FC236}">
                <a16:creationId xmlns:a16="http://schemas.microsoft.com/office/drawing/2014/main" id="{92D40AC7-E216-3348-B35D-681E62BEB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928" y="3718560"/>
            <a:ext cx="2287270" cy="1123096"/>
          </a:xfrm>
          <a:prstGeom prst="rect">
            <a:avLst/>
          </a:prstGeom>
        </p:spPr>
      </p:pic>
      <p:pic>
        <p:nvPicPr>
          <p:cNvPr id="10" name="Imagen 9" descr="Imagen que contiene interior, persona, puesto, bebé&#10;&#10;Descripción generada automáticamente">
            <a:extLst>
              <a:ext uri="{FF2B5EF4-FFF2-40B4-BE49-F238E27FC236}">
                <a16:creationId xmlns:a16="http://schemas.microsoft.com/office/drawing/2014/main" id="{10A15D7C-9A75-C246-ADDF-C0A701A13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295" y="5467700"/>
            <a:ext cx="2454910" cy="1264331"/>
          </a:xfrm>
          <a:prstGeom prst="rect">
            <a:avLst/>
          </a:prstGeom>
        </p:spPr>
      </p:pic>
      <p:pic>
        <p:nvPicPr>
          <p:cNvPr id="12" name="Imagen 11" descr="Imagen que contiene exterior, pasto, montar a caballo, foto&#10;&#10;Descripción generada automáticamente">
            <a:extLst>
              <a:ext uri="{FF2B5EF4-FFF2-40B4-BE49-F238E27FC236}">
                <a16:creationId xmlns:a16="http://schemas.microsoft.com/office/drawing/2014/main" id="{2EC1371C-1B83-5A43-95E9-D692DAFAA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02326">
            <a:off x="3790540" y="5086223"/>
            <a:ext cx="2276252" cy="1152780"/>
          </a:xfrm>
          <a:prstGeom prst="rect">
            <a:avLst/>
          </a:prstGeom>
        </p:spPr>
      </p:pic>
      <p:pic>
        <p:nvPicPr>
          <p:cNvPr id="15" name="Imagen 14" descr="Imagen que contiene persona, foto, mujer, natación&#10;&#10;Descripción generada automáticamente">
            <a:extLst>
              <a:ext uri="{FF2B5EF4-FFF2-40B4-BE49-F238E27FC236}">
                <a16:creationId xmlns:a16="http://schemas.microsoft.com/office/drawing/2014/main" id="{DE32642E-33D5-C74F-AD82-9E06D9832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42388">
            <a:off x="9024260" y="4732795"/>
            <a:ext cx="2343219" cy="11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349">
        <p:split orient="vert"/>
      </p:transition>
    </mc:Choice>
    <mc:Fallback xmlns="">
      <p:transition spd="slow" advTm="28349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C815D-4181-EC45-83BC-227F8584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008427-8873-074A-B5D4-0F9CEADAD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080BD5-783D-6349-80C2-68C54BC73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1F942-571A-F946-A6FE-64F4980B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Para vivir en comunidad debo manejar conceptos como: </a:t>
            </a:r>
          </a:p>
        </p:txBody>
      </p:sp>
      <p:pic>
        <p:nvPicPr>
          <p:cNvPr id="8" name="Marcador de contenido 7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E7ADB13A-DE49-2B41-9053-925939093D1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58" y="215900"/>
            <a:ext cx="8079422" cy="3756222"/>
          </a:xfrm>
          <a:prstGeom prst="rect">
            <a:avLst/>
          </a:prstGeom>
        </p:spPr>
      </p:pic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C76CF54-B861-AA4D-8C68-0584ADEA1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869" y="3945233"/>
            <a:ext cx="3683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048">
        <p:split orient="vert"/>
      </p:transition>
    </mc:Choice>
    <mc:Fallback xmlns="">
      <p:transition spd="slow" advTm="29048">
        <p:split orient="vert"/>
      </p:transition>
    </mc:Fallback>
  </mc:AlternateContent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600</TotalTime>
  <Words>278</Words>
  <Application>Microsoft Macintosh PowerPoint</Application>
  <PresentationFormat>Panorámica</PresentationFormat>
  <Paragraphs>32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Calibri</vt:lpstr>
      <vt:lpstr>Corbel</vt:lpstr>
      <vt:lpstr>Wingdings 2</vt:lpstr>
      <vt:lpstr>Marco</vt:lpstr>
      <vt:lpstr>CLASE Nº10 </vt:lpstr>
      <vt:lpstr>META DE HOY </vt:lpstr>
      <vt:lpstr>Al final de la clase lograremos </vt:lpstr>
      <vt:lpstr>Para vivir en comunidad  debo manejar </vt:lpstr>
      <vt:lpstr>VALORES QUE NUNCA DEBEMOS OLVIDAR </vt:lpstr>
      <vt:lpstr>Presentación de PowerPoint</vt:lpstr>
      <vt:lpstr>Para vivir en comunidad debo manejar:</vt:lpstr>
      <vt:lpstr>Presentación de PowerPoint</vt:lpstr>
      <vt:lpstr>Para vivir en comunidad debo manejar conceptos como: </vt:lpstr>
      <vt:lpstr>Presentación de PowerPoint</vt:lpstr>
      <vt:lpstr>Nunca olvidar  normas para una buena convivencia </vt:lpstr>
      <vt:lpstr>Ahora podemos desarrollar </vt:lpstr>
      <vt:lpstr>Para saber si  haz aprendido  TICKET DE SALIDA </vt:lpstr>
      <vt:lpstr>Presentación de PowerPoint</vt:lpstr>
      <vt:lpstr>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Nº6 </dc:title>
  <dc:creator>Microsoft Office User</dc:creator>
  <cp:lastModifiedBy>Yasnita Urbina Toro</cp:lastModifiedBy>
  <cp:revision>42</cp:revision>
  <dcterms:created xsi:type="dcterms:W3CDTF">2020-05-03T20:43:53Z</dcterms:created>
  <dcterms:modified xsi:type="dcterms:W3CDTF">2020-06-10T00:34:09Z</dcterms:modified>
</cp:coreProperties>
</file>