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3"/>
  </p:notesMasterIdLst>
  <p:sldIdLst>
    <p:sldId id="256" r:id="rId2"/>
    <p:sldId id="266" r:id="rId3"/>
    <p:sldId id="296" r:id="rId4"/>
    <p:sldId id="28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70" r:id="rId18"/>
    <p:sldId id="264" r:id="rId19"/>
    <p:sldId id="287" r:id="rId20"/>
    <p:sldId id="273" r:id="rId21"/>
    <p:sldId id="29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3"/>
    <p:restoredTop sz="94595"/>
  </p:normalViewPr>
  <p:slideViewPr>
    <p:cSldViewPr snapToGrid="0" snapToObjects="1">
      <p:cViewPr varScale="1">
        <p:scale>
          <a:sx n="88" d="100"/>
          <a:sy n="88" d="100"/>
        </p:scale>
        <p:origin x="18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E79CA-14C2-9248-ACBF-53EB507D86E8}" type="datetimeFigureOut">
              <a:rPr lang="es-CL" smtClean="0"/>
              <a:t>16-06-20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C4C02-436C-2C4F-90B7-CE844C236B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134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4C02-436C-2C4F-90B7-CE844C236B4D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24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4C02-436C-2C4F-90B7-CE844C236B4D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005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isca.osses@colegio-mineralelteniente.c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mailto:yasna.urbina@colegio-mineralelteniente.cl" TargetMode="External"/><Relationship Id="rId4" Type="http://schemas.openxmlformats.org/officeDocument/2006/relationships/hyperlink" Target="mailto:marcela.jimenez@colegio-mineralelteniente.c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9848" y="4590661"/>
            <a:ext cx="10210862" cy="1065690"/>
          </a:xfrm>
        </p:spPr>
        <p:txBody>
          <a:bodyPr>
            <a:normAutofit/>
          </a:bodyPr>
          <a:lstStyle/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CLASE Nº12 </a:t>
            </a:r>
            <a:endParaRPr lang="es-ES_trad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14" y="5666792"/>
            <a:ext cx="10180696" cy="542592"/>
          </a:xfrm>
        </p:spPr>
        <p:txBody>
          <a:bodyPr>
            <a:normAutofit/>
          </a:bodyPr>
          <a:lstStyle/>
          <a:p>
            <a:r>
              <a:rPr lang="es-ES_tradnl" sz="1000"/>
              <a:t>HISTORIA </a:t>
            </a:r>
          </a:p>
          <a:p>
            <a:r>
              <a:rPr lang="es-ES_tradnl" sz="1000"/>
              <a:t>Nivel 1º </a:t>
            </a:r>
            <a:r>
              <a:rPr lang="es-ES" sz="1000"/>
              <a:t>básico </a:t>
            </a:r>
            <a:endParaRPr lang="es-ES_tradnl" sz="1000"/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7D7FB34B-DDE5-D343-825D-6AFDEA35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" y="695636"/>
            <a:ext cx="2539145" cy="3134746"/>
          </a:xfrm>
          <a:prstGeom prst="rect">
            <a:avLst/>
          </a:prstGeom>
        </p:spPr>
      </p:pic>
      <p:pic>
        <p:nvPicPr>
          <p:cNvPr id="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3702" y="1610369"/>
            <a:ext cx="2539145" cy="13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uario\Desktop\insignia colegio azulit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3713" y="701233"/>
            <a:ext cx="2539147" cy="312355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9163725" y="1412395"/>
            <a:ext cx="2539147" cy="17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5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57">
        <p:split orient="vert"/>
      </p:transition>
    </mc:Choice>
    <mc:Fallback xmlns="">
      <p:transition spd="slow" advTm="11357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21A0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8EB86C93-7E1F-FF48-AAA5-007E7C30B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8052" y="804334"/>
            <a:ext cx="8075895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54C990-9493-43C5-A08F-2B9A55F7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76A2F0-4868-448D-8624-668A960A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ECA2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a captura de pantalla de un celular con texto e imagen&#10;&#10;Descripción generada automáticamente">
            <a:extLst>
              <a:ext uri="{FF2B5EF4-FFF2-40B4-BE49-F238E27FC236}">
                <a16:creationId xmlns:a16="http://schemas.microsoft.com/office/drawing/2014/main" id="{40BAC67A-5A4F-7846-AB36-B298148F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503" y="804334"/>
            <a:ext cx="7552994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6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persona, bicicleta, hombre, motocicleta&#10;&#10;Descripción generada automáticamente">
            <a:extLst>
              <a:ext uri="{FF2B5EF4-FFF2-40B4-BE49-F238E27FC236}">
                <a16:creationId xmlns:a16="http://schemas.microsoft.com/office/drawing/2014/main" id="{552F525E-994B-9F46-B25A-CF7E81092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721" y="771434"/>
            <a:ext cx="7714679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93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8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3C5C60CB-0C65-3D41-B8F7-7B8DA139B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764" y="771434"/>
            <a:ext cx="7724472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6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D7ACAC53-B34B-1E44-B0D9-C91CD7627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84" y="771434"/>
            <a:ext cx="7399233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87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6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68D9B23-3630-B548-8C3D-035050860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823" y="771434"/>
            <a:ext cx="7558355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a captura de pantalla de un celular con texto e imagen&#10;&#10;Descripción generada automáticamente">
            <a:extLst>
              <a:ext uri="{FF2B5EF4-FFF2-40B4-BE49-F238E27FC236}">
                <a16:creationId xmlns:a16="http://schemas.microsoft.com/office/drawing/2014/main" id="{77699FB6-48D9-9B42-BF51-004C57852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357" y="771434"/>
            <a:ext cx="7425286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E007F-A584-774D-BA6B-F093620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Nunca olvidar </a:t>
            </a:r>
            <a:br>
              <a:rPr lang="es-CL" dirty="0"/>
            </a:br>
            <a:r>
              <a:rPr lang="es-CL" dirty="0"/>
              <a:t>normas para una buena convivencia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8EA729D-A546-E748-88A2-85CD73333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6886" y="863600"/>
            <a:ext cx="4258903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591">
        <p:split orient="vert"/>
      </p:transition>
    </mc:Choice>
    <mc:Fallback xmlns="">
      <p:transition spd="slow" advTm="38591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Ahora podemos desarrollar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D87E1B1-07D9-4C4D-BD63-E8C99A0A7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Actividad: </a:t>
            </a:r>
          </a:p>
          <a:p>
            <a:pPr algn="just"/>
            <a:r>
              <a:rPr 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Hoy trabajamos con las normas viales para cuidar nuestra seguridad en las calles.</a:t>
            </a:r>
          </a:p>
          <a:p>
            <a:pPr algn="just"/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Desarrolla en conjunto con tus padres las actividades de la guía de trabajo Nº12. Además contesta el ticket de salida para evaluar lo aprendido en esta clase y envíaselo a tu profesora por WhatsApp.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 </a:t>
            </a:r>
          </a:p>
          <a:p>
            <a:endParaRPr lang="es-CL" dirty="0"/>
          </a:p>
        </p:txBody>
      </p:sp>
      <p:pic>
        <p:nvPicPr>
          <p:cNvPr id="9" name="Imagen 8" descr="/var/folders/my/mc0thk1d5xqgc8krd0cc4kh80000gn/T/com.microsoft.Word/WebArchiveCopyPasteTempFiles/ni-5.jpg">
            <a:extLst>
              <a:ext uri="{FF2B5EF4-FFF2-40B4-BE49-F238E27FC236}">
                <a16:creationId xmlns:a16="http://schemas.microsoft.com/office/drawing/2014/main" id="{73D7C150-1616-784E-A837-E6E0B56A296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34" y="4389582"/>
            <a:ext cx="3632887" cy="2203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8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183">
        <p:split orient="vert"/>
      </p:transition>
    </mc:Choice>
    <mc:Fallback xmlns="">
      <p:transition spd="slow" advTm="35183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D117-86F7-2A47-B717-9E4A466A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Para saber si  haz aprendido </a:t>
            </a:r>
            <a:br>
              <a:rPr lang="es-CL" dirty="0"/>
            </a:br>
            <a:r>
              <a:rPr lang="es-CL" dirty="0"/>
              <a:t>TICKET DE SALIDA </a:t>
            </a:r>
          </a:p>
        </p:txBody>
      </p:sp>
      <p:pic>
        <p:nvPicPr>
          <p:cNvPr id="6" name="Marcador de contenido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B0E784B3-C970-3B41-B5F3-F1EEFD98B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8507" y="863600"/>
            <a:ext cx="3915662" cy="5121275"/>
          </a:xfrm>
        </p:spPr>
      </p:pic>
    </p:spTree>
    <p:extLst>
      <p:ext uri="{BB962C8B-B14F-4D97-AF65-F5344CB8AC3E}">
        <p14:creationId xmlns:p14="http://schemas.microsoft.com/office/powerpoint/2010/main" val="26460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94">
        <p:split orient="vert"/>
      </p:transition>
    </mc:Choice>
    <mc:Fallback xmlns="">
      <p:transition spd="slow" advTm="9094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META DE HOY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O.A:Explicar y aplicar algunas normas para la buena convivencia y para la seguridad y el autocuidado en su familia, en la escuela y en la vía pública. </a:t>
            </a:r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pPr algn="just"/>
            <a:r>
              <a:rPr lang="es-CL" b="1" dirty="0"/>
              <a:t>OBJETIVO: </a:t>
            </a:r>
            <a:r>
              <a:rPr lang="es-CL" dirty="0"/>
              <a:t>Nombrar y aplicar algunas normas para la seguridad de todos en la vía pública (mirar hacia ambos lados antes de cruzar, respetar los semáforos, entre otros).</a:t>
            </a:r>
            <a:r>
              <a:rPr lang="es-CL" sz="3600" dirty="0"/>
              <a:t> 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4031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149">
        <p:split orient="vert"/>
      </p:transition>
    </mc:Choice>
    <mc:Fallback xmlns="">
      <p:transition spd="slow" advTm="14149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65D8D-C7AA-D049-AECA-13C72B2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5A434-0756-974A-B78A-F928AA7E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Que tengan una bella semana cualquier duda o cunsulta envíale un correo a tu profesora o un whattssap:</a:t>
            </a:r>
          </a:p>
          <a:p>
            <a:r>
              <a:rPr lang="es-CL" dirty="0"/>
              <a:t>Correos:  </a:t>
            </a:r>
          </a:p>
          <a:p>
            <a:r>
              <a:rPr lang="es-CL" dirty="0"/>
              <a:t>1ºA: </a:t>
            </a:r>
            <a:r>
              <a:rPr lang="es-CL" dirty="0">
                <a:hlinkClick r:id="rId3"/>
              </a:rPr>
              <a:t>francisca.osses@colegio-mineralelteniente.cl</a:t>
            </a:r>
            <a:endParaRPr lang="es-CL" dirty="0"/>
          </a:p>
          <a:p>
            <a:r>
              <a:rPr lang="es-CL" dirty="0"/>
              <a:t>1ºB: </a:t>
            </a:r>
            <a:r>
              <a:rPr lang="es-CL" dirty="0">
                <a:hlinkClick r:id="rId4"/>
              </a:rPr>
              <a:t>marcela.jimenez@colegio-mineralelteniente.cl</a:t>
            </a:r>
            <a:endParaRPr lang="es-CL" dirty="0"/>
          </a:p>
          <a:p>
            <a:r>
              <a:rPr lang="es-CL" dirty="0"/>
              <a:t>1º C: </a:t>
            </a:r>
            <a:r>
              <a:rPr lang="es-CL" dirty="0">
                <a:hlinkClick r:id="rId5"/>
              </a:rPr>
              <a:t>yasna.urbina@colegio-mineralelteniente.cl</a:t>
            </a:r>
            <a:endParaRPr lang="es-CL" dirty="0"/>
          </a:p>
          <a:p>
            <a:endParaRPr lang="es-C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FCD72C7-DF84-AF46-9D43-799AD97B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5952" y="1123837"/>
            <a:ext cx="3061415" cy="4601183"/>
          </a:xfrm>
        </p:spPr>
      </p:pic>
    </p:spTree>
    <p:extLst>
      <p:ext uri="{BB962C8B-B14F-4D97-AF65-F5344CB8AC3E}">
        <p14:creationId xmlns:p14="http://schemas.microsoft.com/office/powerpoint/2010/main" val="36544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42">
        <p:split orient="vert"/>
      </p:transition>
    </mc:Choice>
    <mc:Fallback xmlns="">
      <p:transition spd="slow" advTm="10142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09070-D8CD-7F4A-870D-D2450616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5644961" cy="4601183"/>
          </a:xfrm>
        </p:spPr>
        <p:txBody>
          <a:bodyPr>
            <a:normAutofit/>
          </a:bodyPr>
          <a:lstStyle/>
          <a:p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0823F93-2A92-1F4B-984F-C6B77208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6213"/>
            <a:ext cx="7927294" cy="592694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1284B18-065F-AF4E-8483-26408083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266" y="306213"/>
            <a:ext cx="3929614" cy="55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13">
        <p:split orient="vert"/>
      </p:transition>
    </mc:Choice>
    <mc:Fallback xmlns="">
      <p:transition spd="slow" advTm="8313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D461A-E385-FF4C-8C02-63768E09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 final de la clase lograremos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DD6D01-8257-C34C-AF0E-4D5C18A87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Nombrar normas de seguridad en la vía pública.</a:t>
            </a:r>
          </a:p>
          <a:p>
            <a:r>
              <a:rPr lang="es-CL" dirty="0"/>
              <a:t>Reconocer señales de seguridad en la vía pública.</a:t>
            </a:r>
          </a:p>
          <a:p>
            <a:r>
              <a:rPr lang="es-CL" dirty="0"/>
              <a:t>Identificar lugares en donde  se deben cumplir las normas de seguridad víal.</a:t>
            </a:r>
          </a:p>
        </p:txBody>
      </p:sp>
    </p:spTree>
    <p:extLst>
      <p:ext uri="{BB962C8B-B14F-4D97-AF65-F5344CB8AC3E}">
        <p14:creationId xmlns:p14="http://schemas.microsoft.com/office/powerpoint/2010/main" val="39753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3C22A-8500-5742-AD2E-22DB2C9F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Recordemos la importancia de las normas </a:t>
            </a:r>
          </a:p>
        </p:txBody>
      </p:sp>
      <p:pic>
        <p:nvPicPr>
          <p:cNvPr id="5" name="Marcador de contenido 4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19B493A8-3B72-B440-A975-65464CF5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9372" y="741405"/>
            <a:ext cx="7795405" cy="2990336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3A0DBB-B634-354B-9D2B-40B8536A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36" y="3731741"/>
            <a:ext cx="4181258" cy="290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110">
        <p:split orient="vert"/>
      </p:transition>
    </mc:Choice>
    <mc:Fallback xmlns="">
      <p:transition spd="slow" advTm="1711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juguete, dibujo, lego&#10;&#10;Descripción generada automáticamente">
            <a:extLst>
              <a:ext uri="{FF2B5EF4-FFF2-40B4-BE49-F238E27FC236}">
                <a16:creationId xmlns:a16="http://schemas.microsoft.com/office/drawing/2014/main" id="{391AA89C-572D-694E-A913-1B08F2E65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28" b="132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AB19F7-1960-42A0-8CC9-44F63FEDD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5" name="Marcador de contenido 4" descr="Una captura de pantalla de un celular con texto e imagen&#10;&#10;Descripción generada automáticamente">
            <a:extLst>
              <a:ext uri="{FF2B5EF4-FFF2-40B4-BE49-F238E27FC236}">
                <a16:creationId xmlns:a16="http://schemas.microsoft.com/office/drawing/2014/main" id="{727129A6-E1F0-4E45-94FC-58F7D4958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8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77DF9D3-0492-F740-BECC-3953C3C21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28" b="2067"/>
          <a:stretch/>
        </p:blipFill>
        <p:spPr>
          <a:xfrm>
            <a:off x="1409802" y="771434"/>
            <a:ext cx="9372396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22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2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4107E51-9A86-2940-9877-D09191805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0239" y="771434"/>
            <a:ext cx="7451523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5B9ACB0-72FA-4B46-888A-A6617C530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823" y="771434"/>
            <a:ext cx="7558355" cy="52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44">
        <p:split orient="vert"/>
      </p:transition>
    </mc:Choice>
    <mc:Fallback xmlns="">
      <p:transition spd="slow" advTm="10944">
        <p:split orient="vert"/>
      </p:transition>
    </mc:Fallback>
  </mc:AlternateContent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248</Words>
  <Application>Microsoft Macintosh PowerPoint</Application>
  <PresentationFormat>Panorámica</PresentationFormat>
  <Paragraphs>29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Calibri</vt:lpstr>
      <vt:lpstr>Corbel</vt:lpstr>
      <vt:lpstr>Wingdings 2</vt:lpstr>
      <vt:lpstr>Marco</vt:lpstr>
      <vt:lpstr>CLASE Nº12 </vt:lpstr>
      <vt:lpstr>META DE HOY </vt:lpstr>
      <vt:lpstr>Al final de la clase lograremos </vt:lpstr>
      <vt:lpstr>Recordemos la importancia de las normas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Nunca olvidar  normas para una buena convivencia </vt:lpstr>
      <vt:lpstr>Ahora podemos desarrollar </vt:lpstr>
      <vt:lpstr>Para saber si  haz aprendido  TICKET DE SALIDA </vt:lpstr>
      <vt:lpstr>Presentación de PowerPoint</vt:lpstr>
      <vt:lpstr>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Nº12 </dc:title>
  <dc:creator>Yasnita Urbina Toro</dc:creator>
  <cp:lastModifiedBy>Yasnita Urbina Toro</cp:lastModifiedBy>
  <cp:revision>2</cp:revision>
  <dcterms:created xsi:type="dcterms:W3CDTF">2020-06-17T02:16:37Z</dcterms:created>
  <dcterms:modified xsi:type="dcterms:W3CDTF">2020-06-17T02:30:52Z</dcterms:modified>
</cp:coreProperties>
</file>