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rxzX-24KE" TargetMode="External"/><Relationship Id="rId2" Type="http://schemas.openxmlformats.org/officeDocument/2006/relationships/hyperlink" Target="https://www.youtube.com/watch?v=u9kpdmCtO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MY FAMILY</a:t>
            </a:r>
            <a:endParaRPr lang="es-ES" sz="66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299CB10-47B6-4A2F-B0ED-51FD71807A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41950"/>
            <a:ext cx="10515600" cy="647700"/>
          </a:xfrm>
        </p:spPr>
        <p:txBody>
          <a:bodyPr>
            <a:normAutofit/>
          </a:bodyPr>
          <a:lstStyle/>
          <a:p>
            <a:r>
              <a:rPr lang="es-ES" dirty="0">
                <a:hlinkClick r:id="rId2"/>
              </a:rPr>
              <a:t>ht</a:t>
            </a:r>
            <a:r>
              <a:rPr lang="es-ES" dirty="0">
                <a:hlinkClick r:id="rId3"/>
              </a:rPr>
              <a:t>https://www.youtube.com/watch?v=FjrxzX-24KE</a:t>
            </a:r>
            <a:r>
              <a:rPr lang="es-ES" dirty="0">
                <a:hlinkClick r:id="rId2"/>
              </a:rPr>
              <a:t>tps://www.youtube.com/watch?v=u9kpdmCtO34</a:t>
            </a:r>
            <a:endParaRPr lang="es-ES" dirty="0"/>
          </a:p>
        </p:txBody>
      </p:sp>
      <p:pic>
        <p:nvPicPr>
          <p:cNvPr id="1028" name="Picture 4" descr="Familia de cuatro miembros posando | Vector Premium">
            <a:extLst>
              <a:ext uri="{FF2B5EF4-FFF2-40B4-BE49-F238E27FC236}">
                <a16:creationId xmlns:a16="http://schemas.microsoft.com/office/drawing/2014/main" id="{3AD8A17E-20D9-491B-866B-2FAD840D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01137"/>
            <a:ext cx="3816702" cy="30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upo de miembros de la familia avatares personajes Vector Premium">
            <a:extLst>
              <a:ext uri="{FF2B5EF4-FFF2-40B4-BE49-F238E27FC236}">
                <a16:creationId xmlns:a16="http://schemas.microsoft.com/office/drawing/2014/main" id="{3F5A2B8D-D4C4-4688-B9C2-D0E3F2DF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13" y="1779146"/>
            <a:ext cx="3675769" cy="32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mily Flashcards | Material escolar en ingles, Fichas ingles ...">
            <a:extLst>
              <a:ext uri="{FF2B5EF4-FFF2-40B4-BE49-F238E27FC236}">
                <a16:creationId xmlns:a16="http://schemas.microsoft.com/office/drawing/2014/main" id="{945B1435-FF94-45A1-A447-C423967A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65" y="101424"/>
            <a:ext cx="3740679" cy="52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mily Flashcards en 2020 (con imágenes) | Material escolar en ...">
            <a:extLst>
              <a:ext uri="{FF2B5EF4-FFF2-40B4-BE49-F238E27FC236}">
                <a16:creationId xmlns:a16="http://schemas.microsoft.com/office/drawing/2014/main" id="{9AB03755-4EF2-4CD4-8973-F2055E1C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53" y="101424"/>
            <a:ext cx="3660069" cy="52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13DD-7A52-4ED3-BDE6-18D6536B6B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95913"/>
            <a:ext cx="8596313" cy="852487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                                </a:t>
            </a:r>
            <a:r>
              <a:rPr lang="es-CL" sz="3600" b="1" dirty="0"/>
              <a:t>DAD                                   MUM </a:t>
            </a:r>
          </a:p>
          <a:p>
            <a:r>
              <a:rPr lang="es-CL" sz="3600" b="1" dirty="0"/>
              <a:t>    			 DADDY					        MOMMY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amily Flashcards (con imágenes) | Material escolar en ingles ...">
            <a:extLst>
              <a:ext uri="{FF2B5EF4-FFF2-40B4-BE49-F238E27FC236}">
                <a16:creationId xmlns:a16="http://schemas.microsoft.com/office/drawing/2014/main" id="{3CEF7E36-6CC4-4A48-B04A-DF78C844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1" y="454378"/>
            <a:ext cx="3446419" cy="56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mily Flashcards en 2020 | Material escolar en ingles, Fichas ...">
            <a:extLst>
              <a:ext uri="{FF2B5EF4-FFF2-40B4-BE49-F238E27FC236}">
                <a16:creationId xmlns:a16="http://schemas.microsoft.com/office/drawing/2014/main" id="{3E8F88A6-627C-4B0B-95CE-E79BD509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66" y="672926"/>
            <a:ext cx="3345567" cy="55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73408A-F3D5-43C5-9AA9-A0586BA2E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5" y="1912408"/>
            <a:ext cx="2200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amily Flashcards | Material escolar en ingles, Fichas ingles ...">
            <a:extLst>
              <a:ext uri="{FF2B5EF4-FFF2-40B4-BE49-F238E27FC236}">
                <a16:creationId xmlns:a16="http://schemas.microsoft.com/office/drawing/2014/main" id="{BDA95DFB-D901-4DBF-AC25-7F0312F5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44" y="158046"/>
            <a:ext cx="3412161" cy="5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mily Flashcards | Material escolar en ingles, Fichas ingles ...">
            <a:extLst>
              <a:ext uri="{FF2B5EF4-FFF2-40B4-BE49-F238E27FC236}">
                <a16:creationId xmlns:a16="http://schemas.microsoft.com/office/drawing/2014/main" id="{B37545DC-4F55-4421-BC0B-BC9A4889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27" y="158045"/>
            <a:ext cx="3500696" cy="5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B8DA7-5954-4425-9B79-1ABB9F5696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730750"/>
            <a:ext cx="8596313" cy="1311275"/>
          </a:xfrm>
        </p:spPr>
        <p:txBody>
          <a:bodyPr>
            <a:normAutofit/>
          </a:bodyPr>
          <a:lstStyle/>
          <a:p>
            <a:r>
              <a:rPr lang="es-CL" sz="2000" b="1" dirty="0"/>
              <a:t>               </a:t>
            </a:r>
            <a:r>
              <a:rPr lang="es-CL" sz="2800" b="1" dirty="0"/>
              <a:t>GRANDPA </a:t>
            </a:r>
            <a:r>
              <a:rPr lang="es-CL" sz="2000" b="1" dirty="0"/>
              <a:t>   					</a:t>
            </a:r>
            <a:r>
              <a:rPr lang="es-CL" sz="2800" b="1" dirty="0"/>
              <a:t>GRANDMA</a:t>
            </a:r>
          </a:p>
          <a:p>
            <a:pPr marL="1371600" lvl="3" indent="0">
              <a:buNone/>
            </a:pPr>
            <a:r>
              <a:rPr lang="es-CL" sz="2200" b="1" dirty="0"/>
              <a:t>  </a:t>
            </a:r>
            <a:r>
              <a:rPr lang="es-CL" sz="2800" b="1" dirty="0"/>
              <a:t>GRANDAD						GRANNY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10772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IEMBROS DE LA FAMILIA Y OTROS PARENTESCOS EN INGLÉS - Curso de ...">
            <a:extLst>
              <a:ext uri="{FF2B5EF4-FFF2-40B4-BE49-F238E27FC236}">
                <a16:creationId xmlns:a16="http://schemas.microsoft.com/office/drawing/2014/main" id="{0206E1DF-DFB6-4F2E-8BB4-23F9367646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2" y="1433690"/>
            <a:ext cx="6175023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6418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73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MY FAMILY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33</cp:revision>
  <dcterms:created xsi:type="dcterms:W3CDTF">2020-04-28T21:48:02Z</dcterms:created>
  <dcterms:modified xsi:type="dcterms:W3CDTF">2020-07-02T00:25:08Z</dcterms:modified>
</cp:coreProperties>
</file>