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JnuPPhmKre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          </a:t>
            </a:r>
            <a:r>
              <a:rPr lang="es-CL" sz="6600" b="1" dirty="0">
                <a:solidFill>
                  <a:srgbClr val="FF0000"/>
                </a:solidFill>
              </a:rPr>
              <a:t>THIS IS</a:t>
            </a:r>
            <a:br>
              <a:rPr lang="es-CL" sz="6600" b="1" dirty="0"/>
            </a:br>
            <a:r>
              <a:rPr lang="es-CL" sz="6600" b="1" dirty="0"/>
              <a:t>			MY FAMILY</a:t>
            </a:r>
            <a:endParaRPr lang="es-ES" sz="66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299CB10-47B6-4A2F-B0ED-51FD71807A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441950"/>
            <a:ext cx="10515600" cy="647700"/>
          </a:xfrm>
        </p:spPr>
        <p:txBody>
          <a:bodyPr>
            <a:normAutofit/>
          </a:bodyPr>
          <a:lstStyle/>
          <a:p>
            <a:r>
              <a:rPr lang="es-ES" dirty="0">
                <a:hlinkClick r:id="rId2"/>
              </a:rPr>
              <a:t>https://www.youtube.com/watch?v=JnuPPhmKre8</a:t>
            </a:r>
            <a:endParaRPr lang="es-ES" dirty="0"/>
          </a:p>
          <a:p>
            <a:endParaRPr lang="es-ES" dirty="0"/>
          </a:p>
        </p:txBody>
      </p:sp>
      <p:pic>
        <p:nvPicPr>
          <p:cNvPr id="1028" name="Picture 4" descr="Familia de cuatro miembros posando | Vector Premium">
            <a:extLst>
              <a:ext uri="{FF2B5EF4-FFF2-40B4-BE49-F238E27FC236}">
                <a16:creationId xmlns:a16="http://schemas.microsoft.com/office/drawing/2014/main" id="{3AD8A17E-20D9-491B-866B-2FAD840D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01137"/>
            <a:ext cx="3816702" cy="30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upo de miembros de la familia avatares personajes Vector Premium">
            <a:extLst>
              <a:ext uri="{FF2B5EF4-FFF2-40B4-BE49-F238E27FC236}">
                <a16:creationId xmlns:a16="http://schemas.microsoft.com/office/drawing/2014/main" id="{3F5A2B8D-D4C4-4688-B9C2-D0E3F2DF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13" y="1779146"/>
            <a:ext cx="3675769" cy="32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EA4296-0904-4247-B123-EE72DE73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72" y="2686099"/>
            <a:ext cx="5718544" cy="32311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4493A3-48F9-45CB-9D38-A44FA8E04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550" y="658518"/>
            <a:ext cx="571854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6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513DD-7A52-4ED3-BDE6-18D6536B6B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95913"/>
            <a:ext cx="8596313" cy="852487"/>
          </a:xfrm>
        </p:spPr>
        <p:txBody>
          <a:bodyPr>
            <a:normAutofit/>
          </a:bodyPr>
          <a:lstStyle/>
          <a:p>
            <a:r>
              <a:rPr lang="es-CL" sz="3600" b="1" dirty="0"/>
              <a:t>					</a:t>
            </a:r>
            <a:endParaRPr lang="es-ES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5AFC71-BEA8-4A81-81D3-1FD0958F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460" y="361244"/>
            <a:ext cx="3343275" cy="43243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0E4E0D-A7B2-4191-AA7F-21D3C3100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38" y="1467028"/>
            <a:ext cx="3314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08CB58-1CC8-48BC-A33B-AEB45E52F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06" y="1678340"/>
            <a:ext cx="3343275" cy="4562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86C408-9347-4BDA-A521-E5804517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59" y="213253"/>
            <a:ext cx="33337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2B8DA7-5954-4425-9B79-1ABB9F56966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730750"/>
            <a:ext cx="8596313" cy="1311275"/>
          </a:xfrm>
        </p:spPr>
        <p:txBody>
          <a:bodyPr>
            <a:normAutofit/>
          </a:bodyPr>
          <a:lstStyle/>
          <a:p>
            <a:r>
              <a:rPr lang="es-CL" sz="2000" b="1" dirty="0"/>
              <a:t>               </a:t>
            </a:r>
            <a:endParaRPr lang="es-ES" sz="28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959127-D0B2-4A58-8176-31CCC83D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" y="1133122"/>
            <a:ext cx="3781425" cy="4962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645CB3-A4DE-446A-9E9D-12C67CB8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769" y="607836"/>
            <a:ext cx="37242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201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38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                                THIS IS    MY FAMILY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37</cp:revision>
  <dcterms:created xsi:type="dcterms:W3CDTF">2020-04-28T21:48:02Z</dcterms:created>
  <dcterms:modified xsi:type="dcterms:W3CDTF">2020-07-21T19:50:39Z</dcterms:modified>
</cp:coreProperties>
</file>