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74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64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9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44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0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4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23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4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9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14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19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5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34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6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9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402A-7FA6-4FF7-BBC3-36330F742497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9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TBVpfZWfB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9617CA1-BC52-42D2-B409-61E7AEF10CB5}"/>
              </a:ext>
            </a:extLst>
          </p:cNvPr>
          <p:cNvSpPr/>
          <p:nvPr/>
        </p:nvSpPr>
        <p:spPr>
          <a:xfrm>
            <a:off x="7092524" y="5520266"/>
            <a:ext cx="143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07EB65-DC15-4EB4-AF8C-32371A72E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es-CL" sz="6600" b="1" dirty="0"/>
              <a:t>             </a:t>
            </a:r>
            <a:br>
              <a:rPr lang="es-CL" sz="6600" b="1" dirty="0"/>
            </a:br>
            <a:br>
              <a:rPr lang="es-CL" sz="6600" b="1" dirty="0"/>
            </a:br>
            <a:r>
              <a:rPr lang="es-CL" sz="6600" b="1" dirty="0"/>
              <a:t>						</a:t>
            </a:r>
            <a:br>
              <a:rPr lang="es-CL" sz="6600" b="1" dirty="0"/>
            </a:br>
            <a:r>
              <a:rPr lang="es-CL" sz="6600" b="1" dirty="0"/>
              <a:t>			       </a:t>
            </a:r>
            <a:br>
              <a:rPr lang="es-CL" sz="6600" b="1" dirty="0"/>
            </a:br>
            <a:r>
              <a:rPr lang="es-CL" sz="6600" b="1" dirty="0"/>
              <a:t>           </a:t>
            </a:r>
            <a:endParaRPr lang="es-ES" sz="66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98E793-BB82-4625-AAB9-045A8734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57" y="317954"/>
            <a:ext cx="8449699" cy="585275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8418F6E-042B-4AB2-AF9C-3BF5CB7FA685}"/>
              </a:ext>
            </a:extLst>
          </p:cNvPr>
          <p:cNvSpPr/>
          <p:nvPr/>
        </p:nvSpPr>
        <p:spPr>
          <a:xfrm>
            <a:off x="3390163" y="3244334"/>
            <a:ext cx="541167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r>
              <a:rPr lang="es-ES" dirty="0">
                <a:hlinkClick r:id="rId3"/>
              </a:rPr>
              <a:t>https://www.youtube.com/watch?v=jTBVpfZWfBA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153A325-0DA2-4B19-9B1B-97005E0A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90" y="606425"/>
            <a:ext cx="8596668" cy="1320800"/>
          </a:xfrm>
        </p:spPr>
        <p:txBody>
          <a:bodyPr/>
          <a:lstStyle/>
          <a:p>
            <a:r>
              <a:rPr lang="es-CL" dirty="0"/>
              <a:t>             SUMMER CLOTHES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2EE831-93F5-45A8-9022-DAD79D07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9" y="1266825"/>
            <a:ext cx="8263466" cy="50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0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6513DD-7A52-4ED3-BDE6-18D6536B6B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395913"/>
            <a:ext cx="8596313" cy="852487"/>
          </a:xfrm>
        </p:spPr>
        <p:txBody>
          <a:bodyPr>
            <a:normAutofit/>
          </a:bodyPr>
          <a:lstStyle/>
          <a:p>
            <a:r>
              <a:rPr lang="es-CL" dirty="0"/>
              <a:t>                             </a:t>
            </a:r>
            <a:endParaRPr lang="es-ES" sz="32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A3A5AB-5F11-4CD2-B501-FE2FD7997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818" y="300430"/>
            <a:ext cx="2302932" cy="28189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45D066-46D1-424D-9A50-066B9D2A1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109" y="3661868"/>
            <a:ext cx="1857111" cy="20676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A44FCFF-CC0E-4D9F-AFE8-5EBD4B792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755" y="3815326"/>
            <a:ext cx="1597907" cy="19174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5763CC-209E-4719-85BD-90E282AB4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107" y="3664337"/>
            <a:ext cx="1684955" cy="21642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4A6070F-5BDB-4C56-8525-AEE1DFEB0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326" y="609600"/>
            <a:ext cx="2155650" cy="22321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F9F0A1C-29B5-43F8-8F14-9C4A26053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863" y="604804"/>
            <a:ext cx="16954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3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E5B88A-220C-4C61-BD42-BD2AA6B4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30" y="976664"/>
            <a:ext cx="1933355" cy="22180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440B5BC-6222-41C6-B5C2-320471B05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12" y="976664"/>
            <a:ext cx="2304488" cy="24264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551D22-1ED6-46C3-AB1E-2F6017F3B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46" y="3663246"/>
            <a:ext cx="1924050" cy="25622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B10D4FC-B4E2-4897-9B2F-557B6B395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591" y="861746"/>
            <a:ext cx="2114550" cy="24479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EB9395B-40DB-4CD3-BD8A-F52B37B96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794" y="3929592"/>
            <a:ext cx="1714500" cy="15049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557A49D-4E8D-4544-AD97-4EB174F3F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356" y="5557486"/>
            <a:ext cx="10096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0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02B67AA-BA22-4602-AE57-1FA50D97A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47" y="1384816"/>
            <a:ext cx="1533525" cy="15335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1624B3-DDF5-4EDD-91DA-263B8ACEB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414" y="2918341"/>
            <a:ext cx="1581150" cy="6953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2233C2-F5E9-4AC0-84CA-A9A579229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976" y="2705629"/>
            <a:ext cx="1343025" cy="16954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E6018B-41CC-4D3D-9837-5354B0716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429" y="532857"/>
            <a:ext cx="1333500" cy="200977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60E9A4C-6807-4C49-BC0D-4A6EE2820AC9}"/>
              </a:ext>
            </a:extLst>
          </p:cNvPr>
          <p:cNvSpPr/>
          <p:nvPr/>
        </p:nvSpPr>
        <p:spPr>
          <a:xfrm>
            <a:off x="3355314" y="3244334"/>
            <a:ext cx="548137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https://www.youtube.com/watch?v=y89Tp6VMTiQ</a:t>
            </a:r>
          </a:p>
          <a:p>
            <a:r>
              <a:rPr lang="es-ES" dirty="0"/>
              <a:t>https://www.youtube.com/watch?v=_M2BGJjFVKw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8D44F79-08CF-4111-83B3-482C7D953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6361" y="2805112"/>
            <a:ext cx="15049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78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</TotalTime>
  <Words>59</Words>
  <Application>Microsoft Office PowerPoint</Application>
  <PresentationFormat>Panorámica</PresentationFormat>
  <Paragraphs>34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                                            </vt:lpstr>
      <vt:lpstr>             SUMMER CLOTHES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maria soledad benavente massoc</dc:creator>
  <cp:lastModifiedBy>maria soledad benavente massoc</cp:lastModifiedBy>
  <cp:revision>49</cp:revision>
  <dcterms:created xsi:type="dcterms:W3CDTF">2020-04-28T21:48:02Z</dcterms:created>
  <dcterms:modified xsi:type="dcterms:W3CDTF">2020-08-23T21:08:46Z</dcterms:modified>
</cp:coreProperties>
</file>