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5"/>
  </p:notesMasterIdLst>
  <p:sldIdLst>
    <p:sldId id="256" r:id="rId2"/>
    <p:sldId id="296" r:id="rId3"/>
    <p:sldId id="257" r:id="rId4"/>
    <p:sldId id="302" r:id="rId5"/>
    <p:sldId id="297" r:id="rId6"/>
    <p:sldId id="298" r:id="rId7"/>
    <p:sldId id="304" r:id="rId8"/>
    <p:sldId id="300" r:id="rId9"/>
    <p:sldId id="301" r:id="rId10"/>
    <p:sldId id="305" r:id="rId11"/>
    <p:sldId id="303" r:id="rId12"/>
    <p:sldId id="299" r:id="rId13"/>
    <p:sldId id="258" r:id="rId14"/>
  </p:sldIdLst>
  <p:sldSz cx="9144000" cy="5143500" type="screen16x9"/>
  <p:notesSz cx="6858000" cy="9144000"/>
  <p:embeddedFontLst>
    <p:embeddedFont>
      <p:font typeface="Dosis" panose="020B0604020202020204" charset="0"/>
      <p:regular r:id="rId16"/>
      <p:bold r:id="rId17"/>
    </p:embeddedFont>
    <p:embeddedFont>
      <p:font typeface="Sniglet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D468AD"/>
    <a:srgbClr val="399FDC"/>
    <a:srgbClr val="E4E203"/>
    <a:srgbClr val="D86CAE"/>
    <a:srgbClr val="6C97E1"/>
    <a:srgbClr val="B30205"/>
    <a:srgbClr val="D4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4C85BA-BD10-4001-97A9-B95D1B8BDEAC}">
  <a:tblStyle styleId="{924C85BA-BD10-4001-97A9-B95D1B8BDE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/>
    <p:restoredTop sz="94607"/>
  </p:normalViewPr>
  <p:slideViewPr>
    <p:cSldViewPr snapToGrid="0" snapToObjects="1">
      <p:cViewPr varScale="1">
        <p:scale>
          <a:sx n="90" d="100"/>
          <a:sy n="90" d="100"/>
        </p:scale>
        <p:origin x="79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1429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8494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2302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7985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492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630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320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7779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6722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2941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723692" y="4220091"/>
            <a:ext cx="794875" cy="985737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-58319" y="3053287"/>
            <a:ext cx="782014" cy="890356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4025101" y="3422420"/>
            <a:ext cx="370865" cy="809588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3078045" y="3128354"/>
            <a:ext cx="730671" cy="895811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5401648" y="3285712"/>
            <a:ext cx="805934" cy="75083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8364459" y="3346843"/>
            <a:ext cx="873792" cy="600260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Google Shape;169;p2"/>
          <p:cNvSpPr/>
          <p:nvPr/>
        </p:nvSpPr>
        <p:spPr>
          <a:xfrm>
            <a:off x="4551116" y="3125540"/>
            <a:ext cx="657208" cy="679227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4419881" y="3994834"/>
            <a:ext cx="919681" cy="950908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2644912" y="4036538"/>
            <a:ext cx="890356" cy="706800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116542" y="3186156"/>
            <a:ext cx="829755" cy="780163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1347361" y="3186147"/>
            <a:ext cx="599146" cy="706812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Google Shape;174;p2"/>
          <p:cNvSpPr/>
          <p:nvPr/>
        </p:nvSpPr>
        <p:spPr>
          <a:xfrm>
            <a:off x="2681615" y="4813558"/>
            <a:ext cx="816944" cy="313967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Google Shape;175;p2"/>
          <p:cNvSpPr/>
          <p:nvPr/>
        </p:nvSpPr>
        <p:spPr>
          <a:xfrm>
            <a:off x="7146421" y="4508764"/>
            <a:ext cx="1040884" cy="730620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Google Shape;176;p2"/>
          <p:cNvSpPr/>
          <p:nvPr/>
        </p:nvSpPr>
        <p:spPr>
          <a:xfrm>
            <a:off x="7146430" y="3104432"/>
            <a:ext cx="684732" cy="721463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Google Shape;177;p2"/>
          <p:cNvSpPr/>
          <p:nvPr/>
        </p:nvSpPr>
        <p:spPr>
          <a:xfrm>
            <a:off x="5262207" y="4729516"/>
            <a:ext cx="525046" cy="372666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Google Shape;178;p2"/>
          <p:cNvSpPr/>
          <p:nvPr/>
        </p:nvSpPr>
        <p:spPr>
          <a:xfrm>
            <a:off x="8376372" y="4729061"/>
            <a:ext cx="508532" cy="324976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Google Shape;179;p2"/>
          <p:cNvSpPr/>
          <p:nvPr/>
        </p:nvSpPr>
        <p:spPr>
          <a:xfrm>
            <a:off x="3808716" y="4429326"/>
            <a:ext cx="570935" cy="567282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7975391" y="3053272"/>
            <a:ext cx="541560" cy="67927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Google Shape;181;p2"/>
          <p:cNvSpPr/>
          <p:nvPr/>
        </p:nvSpPr>
        <p:spPr>
          <a:xfrm>
            <a:off x="1570785" y="4028295"/>
            <a:ext cx="734324" cy="723314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247060" y="4094875"/>
            <a:ext cx="275434" cy="244207"/>
          </a:xfrm>
          <a:custGeom>
            <a:avLst/>
            <a:gdLst/>
            <a:ahLst/>
            <a:cxnLst/>
            <a:rect l="l" t="t" r="r" b="b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Google Shape;183;p2"/>
          <p:cNvSpPr/>
          <p:nvPr/>
        </p:nvSpPr>
        <p:spPr>
          <a:xfrm>
            <a:off x="8516944" y="4082884"/>
            <a:ext cx="690236" cy="510383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859713" y="3417443"/>
            <a:ext cx="317620" cy="659010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Google Shape;185;p2"/>
          <p:cNvSpPr/>
          <p:nvPr/>
        </p:nvSpPr>
        <p:spPr>
          <a:xfrm rot="1920742">
            <a:off x="5707038" y="4213989"/>
            <a:ext cx="884797" cy="750834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Google Shape;186;p2"/>
          <p:cNvSpPr/>
          <p:nvPr/>
        </p:nvSpPr>
        <p:spPr>
          <a:xfrm rot="-3496844">
            <a:off x="115839" y="4509560"/>
            <a:ext cx="537852" cy="464440"/>
          </a:xfrm>
          <a:custGeom>
            <a:avLst/>
            <a:gdLst/>
            <a:ahLst/>
            <a:cxnLst/>
            <a:rect l="l" t="t" r="r" b="b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Google Shape;187;p2"/>
          <p:cNvSpPr/>
          <p:nvPr/>
        </p:nvSpPr>
        <p:spPr>
          <a:xfrm>
            <a:off x="7518184" y="3966329"/>
            <a:ext cx="846269" cy="598458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Google Shape;188;p2"/>
          <p:cNvSpPr/>
          <p:nvPr/>
        </p:nvSpPr>
        <p:spPr>
          <a:xfrm rot="-5400000">
            <a:off x="6496794" y="3021441"/>
            <a:ext cx="493819" cy="63153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6453205" y="3705907"/>
            <a:ext cx="666366" cy="752689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866011" y="4742879"/>
            <a:ext cx="681078" cy="455287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6669805" y="4614395"/>
            <a:ext cx="308462" cy="330481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6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28" name="Google Shape;328;p6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9000" cy="3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✘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grpSp>
        <p:nvGrpSpPr>
          <p:cNvPr id="329" name="Google Shape;329;p6"/>
          <p:cNvGrpSpPr/>
          <p:nvPr/>
        </p:nvGrpSpPr>
        <p:grpSpPr>
          <a:xfrm>
            <a:off x="7442902" y="-91154"/>
            <a:ext cx="1796289" cy="5330574"/>
            <a:chOff x="6023725" y="842300"/>
            <a:chExt cx="1358150" cy="4030375"/>
          </a:xfrm>
        </p:grpSpPr>
        <p:sp>
          <p:nvSpPr>
            <p:cNvPr id="330" name="Google Shape;330;p6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l" t="t" r="r" b="b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l" t="t" r="r" b="b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l" t="t" r="r" b="b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l" t="t" r="r" b="b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l" t="t" r="r" b="b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l" t="t" r="r" b="b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l" t="t" r="r" b="b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l" t="t" r="r" b="b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l" t="t" r="r" b="b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l" t="t" r="r" b="b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l" t="t" r="r" b="b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l" t="t" r="r" b="b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l" t="t" r="r" b="b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l" t="t" r="r" b="b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l" t="t" r="r" b="b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l" t="t" r="r" b="b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l" t="t" r="r" b="b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l" t="t" r="r" b="b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l" t="t" r="r" b="b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l" t="t" r="r" b="b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l" t="t" r="r" b="b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l" t="t" r="r" b="b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l" t="t" r="r" b="b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l" t="t" r="r" b="b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l" t="t" r="r" b="b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6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l" t="t" r="r" b="b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6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l" t="t" r="r" b="b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l" t="t" r="r" b="b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6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l" t="t" r="r" b="b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59" name="Google Shape;359;p6"/>
          <p:cNvCxnSpPr/>
          <p:nvPr/>
        </p:nvCxnSpPr>
        <p:spPr>
          <a:xfrm>
            <a:off x="850475" y="1031425"/>
            <a:ext cx="6037800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0" name="Google Shape;360;p6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10"/>
          <p:cNvSpPr/>
          <p:nvPr/>
        </p:nvSpPr>
        <p:spPr>
          <a:xfrm>
            <a:off x="7302880" y="-294362"/>
            <a:ext cx="450550" cy="558734"/>
          </a:xfrm>
          <a:custGeom>
            <a:avLst/>
            <a:gdLst/>
            <a:ahLst/>
            <a:cxnLst/>
            <a:rect l="l" t="t" r="r" b="b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8" name="Google Shape;478;p10"/>
          <p:cNvSpPr/>
          <p:nvPr/>
        </p:nvSpPr>
        <p:spPr>
          <a:xfrm>
            <a:off x="-35374" y="3366963"/>
            <a:ext cx="443260" cy="504670"/>
          </a:xfrm>
          <a:custGeom>
            <a:avLst/>
            <a:gdLst/>
            <a:ahLst/>
            <a:cxnLst/>
            <a:rect l="l" t="t" r="r" b="b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9" name="Google Shape;479;p10"/>
          <p:cNvSpPr/>
          <p:nvPr/>
        </p:nvSpPr>
        <p:spPr>
          <a:xfrm>
            <a:off x="8817948" y="34396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0" name="Google Shape;480;p10"/>
          <p:cNvSpPr/>
          <p:nvPr/>
        </p:nvSpPr>
        <p:spPr>
          <a:xfrm>
            <a:off x="8742973" y="4166677"/>
            <a:ext cx="495281" cy="340238"/>
          </a:xfrm>
          <a:custGeom>
            <a:avLst/>
            <a:gdLst/>
            <a:ahLst/>
            <a:cxnLst/>
            <a:rect l="l" t="t" r="r" b="b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1" name="Google Shape;481;p10"/>
          <p:cNvSpPr/>
          <p:nvPr/>
        </p:nvSpPr>
        <p:spPr>
          <a:xfrm>
            <a:off x="8360955" y="450691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2" name="Google Shape;482;p10"/>
          <p:cNvSpPr/>
          <p:nvPr/>
        </p:nvSpPr>
        <p:spPr>
          <a:xfrm>
            <a:off x="-77078" y="1488018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3" name="Google Shape;483;p10"/>
          <p:cNvSpPr/>
          <p:nvPr/>
        </p:nvSpPr>
        <p:spPr>
          <a:xfrm>
            <a:off x="8052572" y="482526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4" name="Google Shape;484;p10"/>
          <p:cNvSpPr/>
          <p:nvPr/>
        </p:nvSpPr>
        <p:spPr>
          <a:xfrm>
            <a:off x="8052577" y="4132327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5" name="Google Shape;485;p10"/>
          <p:cNvSpPr/>
          <p:nvPr/>
        </p:nvSpPr>
        <p:spPr>
          <a:xfrm>
            <a:off x="7430898" y="4873171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6" name="Google Shape;486;p10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7" name="Google Shape;487;p10"/>
          <p:cNvSpPr/>
          <p:nvPr/>
        </p:nvSpPr>
        <p:spPr>
          <a:xfrm>
            <a:off x="8522444" y="4000279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8" name="Google Shape;488;p10"/>
          <p:cNvSpPr/>
          <p:nvPr/>
        </p:nvSpPr>
        <p:spPr>
          <a:xfrm>
            <a:off x="8829403" y="4583868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9" name="Google Shape;489;p10"/>
          <p:cNvSpPr/>
          <p:nvPr/>
        </p:nvSpPr>
        <p:spPr>
          <a:xfrm>
            <a:off x="8963979" y="1338718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0" name="Google Shape;490;p10"/>
          <p:cNvSpPr/>
          <p:nvPr/>
        </p:nvSpPr>
        <p:spPr>
          <a:xfrm rot="-2426120">
            <a:off x="7110132" y="4877011"/>
            <a:ext cx="279910" cy="357971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1" name="Google Shape;491;p10"/>
          <p:cNvSpPr/>
          <p:nvPr/>
        </p:nvSpPr>
        <p:spPr>
          <a:xfrm>
            <a:off x="7659648" y="4370196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2" name="Google Shape;492;p10"/>
          <p:cNvSpPr/>
          <p:nvPr/>
        </p:nvSpPr>
        <p:spPr>
          <a:xfrm>
            <a:off x="8797588" y="3078732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3" name="Google Shape;493;p10"/>
          <p:cNvSpPr/>
          <p:nvPr/>
        </p:nvSpPr>
        <p:spPr>
          <a:xfrm>
            <a:off x="7782420" y="4885132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4" name="Google Shape;494;p10"/>
          <p:cNvSpPr/>
          <p:nvPr/>
        </p:nvSpPr>
        <p:spPr>
          <a:xfrm>
            <a:off x="346877" y="608615"/>
            <a:ext cx="210213" cy="458889"/>
          </a:xfrm>
          <a:custGeom>
            <a:avLst/>
            <a:gdLst/>
            <a:ahLst/>
            <a:cxnLst/>
            <a:rect l="l" t="t" r="r" b="b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5" name="Google Shape;495;p10"/>
          <p:cNvSpPr/>
          <p:nvPr/>
        </p:nvSpPr>
        <p:spPr>
          <a:xfrm>
            <a:off x="645010" y="355961"/>
            <a:ext cx="414157" cy="507762"/>
          </a:xfrm>
          <a:custGeom>
            <a:avLst/>
            <a:gdLst/>
            <a:ahLst/>
            <a:cxnLst/>
            <a:rect l="l" t="t" r="r" b="b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6" name="Google Shape;496;p10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l" t="t" r="r" b="b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7" name="Google Shape;497;p10"/>
          <p:cNvSpPr/>
          <p:nvPr/>
        </p:nvSpPr>
        <p:spPr>
          <a:xfrm>
            <a:off x="-8" y="1013366"/>
            <a:ext cx="372518" cy="384998"/>
          </a:xfrm>
          <a:custGeom>
            <a:avLst/>
            <a:gdLst/>
            <a:ahLst/>
            <a:cxnLst/>
            <a:rect l="l" t="t" r="r" b="b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8" name="Google Shape;498;p10"/>
          <p:cNvSpPr/>
          <p:nvPr/>
        </p:nvSpPr>
        <p:spPr>
          <a:xfrm>
            <a:off x="8699356" y="179112"/>
            <a:ext cx="521292" cy="538992"/>
          </a:xfrm>
          <a:custGeom>
            <a:avLst/>
            <a:gdLst/>
            <a:ahLst/>
            <a:cxnLst/>
            <a:rect l="l" t="t" r="r" b="b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9" name="Google Shape;499;p10"/>
          <p:cNvSpPr/>
          <p:nvPr/>
        </p:nvSpPr>
        <p:spPr>
          <a:xfrm>
            <a:off x="700454" y="4557600"/>
            <a:ext cx="504670" cy="400627"/>
          </a:xfrm>
          <a:custGeom>
            <a:avLst/>
            <a:gdLst/>
            <a:ahLst/>
            <a:cxnLst/>
            <a:rect l="l" t="t" r="r" b="b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0" name="Google Shape;500;p10"/>
          <p:cNvSpPr/>
          <p:nvPr/>
        </p:nvSpPr>
        <p:spPr>
          <a:xfrm>
            <a:off x="258967" y="-86251"/>
            <a:ext cx="470320" cy="442210"/>
          </a:xfrm>
          <a:custGeom>
            <a:avLst/>
            <a:gdLst/>
            <a:ahLst/>
            <a:cxnLst/>
            <a:rect l="l" t="t" r="r" b="b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1" name="Google Shape;501;p10"/>
          <p:cNvSpPr/>
          <p:nvPr/>
        </p:nvSpPr>
        <p:spPr>
          <a:xfrm>
            <a:off x="-35016" y="4075593"/>
            <a:ext cx="339602" cy="400617"/>
          </a:xfrm>
          <a:custGeom>
            <a:avLst/>
            <a:gdLst/>
            <a:ahLst/>
            <a:cxnLst/>
            <a:rect l="l" t="t" r="r" b="b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2" name="Google Shape;502;p10"/>
          <p:cNvSpPr/>
          <p:nvPr/>
        </p:nvSpPr>
        <p:spPr>
          <a:xfrm>
            <a:off x="721258" y="4998019"/>
            <a:ext cx="463059" cy="177962"/>
          </a:xfrm>
          <a:custGeom>
            <a:avLst/>
            <a:gdLst/>
            <a:ahLst/>
            <a:cxnLst/>
            <a:rect l="l" t="t" r="r" b="b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3" name="Google Shape;503;p10"/>
          <p:cNvSpPr/>
          <p:nvPr/>
        </p:nvSpPr>
        <p:spPr>
          <a:xfrm>
            <a:off x="-243128" y="54210"/>
            <a:ext cx="589992" cy="414129"/>
          </a:xfrm>
          <a:custGeom>
            <a:avLst/>
            <a:gdLst/>
            <a:ahLst/>
            <a:cxnLst/>
            <a:rect l="l" t="t" r="r" b="b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4" name="Google Shape;504;p10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l" t="t" r="r" b="b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5" name="Google Shape;505;p10"/>
          <p:cNvSpPr/>
          <p:nvPr/>
        </p:nvSpPr>
        <p:spPr>
          <a:xfrm>
            <a:off x="-38626" y="579046"/>
            <a:ext cx="297606" cy="211234"/>
          </a:xfrm>
          <a:custGeom>
            <a:avLst/>
            <a:gdLst/>
            <a:ahLst/>
            <a:cxnLst/>
            <a:rect l="l" t="t" r="r" b="b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6" name="Google Shape;506;p10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l" t="t" r="r" b="b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7" name="Google Shape;507;p10"/>
          <p:cNvSpPr/>
          <p:nvPr/>
        </p:nvSpPr>
        <p:spPr>
          <a:xfrm>
            <a:off x="955990" y="-57166"/>
            <a:ext cx="323616" cy="321546"/>
          </a:xfrm>
          <a:custGeom>
            <a:avLst/>
            <a:gdLst/>
            <a:ahLst/>
            <a:cxnLst/>
            <a:rect l="l" t="t" r="r" b="b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8" name="Google Shape;508;p10"/>
          <p:cNvSpPr/>
          <p:nvPr/>
        </p:nvSpPr>
        <p:spPr>
          <a:xfrm>
            <a:off x="1333294" y="4678454"/>
            <a:ext cx="306966" cy="385027"/>
          </a:xfrm>
          <a:custGeom>
            <a:avLst/>
            <a:gdLst/>
            <a:ahLst/>
            <a:cxnLst/>
            <a:rect l="l" t="t" r="r" b="b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9" name="Google Shape;509;p10"/>
          <p:cNvSpPr/>
          <p:nvPr/>
        </p:nvSpPr>
        <p:spPr>
          <a:xfrm>
            <a:off x="91624" y="4552927"/>
            <a:ext cx="416228" cy="409988"/>
          </a:xfrm>
          <a:custGeom>
            <a:avLst/>
            <a:gdLst/>
            <a:ahLst/>
            <a:cxnLst/>
            <a:rect l="l" t="t" r="r" b="b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0" name="Google Shape;510;p10"/>
          <p:cNvSpPr/>
          <p:nvPr/>
        </p:nvSpPr>
        <p:spPr>
          <a:xfrm>
            <a:off x="1525678" y="4911343"/>
            <a:ext cx="391238" cy="289295"/>
          </a:xfrm>
          <a:custGeom>
            <a:avLst/>
            <a:gdLst/>
            <a:ahLst/>
            <a:cxnLst/>
            <a:rect l="l" t="t" r="r" b="b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1" name="Google Shape;511;p10"/>
          <p:cNvSpPr/>
          <p:nvPr/>
        </p:nvSpPr>
        <p:spPr>
          <a:xfrm>
            <a:off x="2704" y="4900231"/>
            <a:ext cx="180033" cy="373539"/>
          </a:xfrm>
          <a:custGeom>
            <a:avLst/>
            <a:gdLst/>
            <a:ahLst/>
            <a:cxnLst/>
            <a:rect l="l" t="t" r="r" b="b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2" name="Google Shape;512;p10"/>
          <p:cNvSpPr/>
          <p:nvPr/>
        </p:nvSpPr>
        <p:spPr>
          <a:xfrm rot="1920548">
            <a:off x="8225551" y="625274"/>
            <a:ext cx="501522" cy="425557"/>
          </a:xfrm>
          <a:custGeom>
            <a:avLst/>
            <a:gdLst/>
            <a:ahLst/>
            <a:cxnLst/>
            <a:rect l="l" t="t" r="r" b="b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3" name="Google Shape;513;p10"/>
          <p:cNvSpPr/>
          <p:nvPr/>
        </p:nvSpPr>
        <p:spPr>
          <a:xfrm>
            <a:off x="346867" y="4064142"/>
            <a:ext cx="479681" cy="339217"/>
          </a:xfrm>
          <a:custGeom>
            <a:avLst/>
            <a:gdLst/>
            <a:ahLst/>
            <a:cxnLst/>
            <a:rect l="l" t="t" r="r" b="b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4" name="Google Shape;514;p10"/>
          <p:cNvSpPr/>
          <p:nvPr/>
        </p:nvSpPr>
        <p:spPr>
          <a:xfrm rot="-5400000">
            <a:off x="7996280" y="316930"/>
            <a:ext cx="279906" cy="357966"/>
          </a:xfrm>
          <a:custGeom>
            <a:avLst/>
            <a:gdLst/>
            <a:ahLst/>
            <a:cxnLst/>
            <a:rect l="l" t="t" r="r" b="b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5" name="Google Shape;515;p10"/>
          <p:cNvSpPr/>
          <p:nvPr/>
        </p:nvSpPr>
        <p:spPr>
          <a:xfrm>
            <a:off x="8801760" y="790271"/>
            <a:ext cx="377708" cy="426638"/>
          </a:xfrm>
          <a:custGeom>
            <a:avLst/>
            <a:gdLst/>
            <a:ahLst/>
            <a:cxnLst/>
            <a:rect l="l" t="t" r="r" b="b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6" name="Google Shape;516;p10"/>
          <p:cNvSpPr/>
          <p:nvPr/>
        </p:nvSpPr>
        <p:spPr>
          <a:xfrm>
            <a:off x="258963" y="4957957"/>
            <a:ext cx="386048" cy="258065"/>
          </a:xfrm>
          <a:custGeom>
            <a:avLst/>
            <a:gdLst/>
            <a:ahLst/>
            <a:cxnLst/>
            <a:rect l="l" t="t" r="r" b="b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7" name="Google Shape;517;p10"/>
          <p:cNvSpPr/>
          <p:nvPr/>
        </p:nvSpPr>
        <p:spPr>
          <a:xfrm>
            <a:off x="8699345" y="1151407"/>
            <a:ext cx="174842" cy="187322"/>
          </a:xfrm>
          <a:custGeom>
            <a:avLst/>
            <a:gdLst/>
            <a:ahLst/>
            <a:cxnLst/>
            <a:rect l="l" t="t" r="r" b="b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8" name="Google Shape;518;p10"/>
          <p:cNvSpPr txBox="1">
            <a:spLocks noGrp="1"/>
          </p:cNvSpPr>
          <p:nvPr>
            <p:ph type="sldNum" idx="12"/>
          </p:nvPr>
        </p:nvSpPr>
        <p:spPr>
          <a:xfrm>
            <a:off x="4297650" y="4853299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" y="-23"/>
            <a:ext cx="9143797" cy="5143378"/>
            <a:chOff x="239950" y="872550"/>
            <a:chExt cx="7042900" cy="3961625"/>
          </a:xfrm>
        </p:grpSpPr>
        <p:sp>
          <p:nvSpPr>
            <p:cNvPr id="7" name="Google Shape;7;p1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l" t="t" r="r" b="b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l" t="t" r="r" b="b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l" t="t" r="r" b="b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l" t="t" r="r" b="b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Sniglet"/>
              <a:buNone/>
              <a:defRPr sz="18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Dosis"/>
              <a:buChar char="✘"/>
              <a:defRPr sz="26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osis"/>
              <a:buChar char="✗"/>
              <a:defRPr sz="2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osis"/>
              <a:buChar char="■"/>
              <a:defRPr sz="20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●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○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■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●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○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osis"/>
              <a:buChar char="■"/>
              <a:defRPr sz="18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90619" y="472273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buNone/>
              <a:defRPr sz="1200">
                <a:solidFill>
                  <a:schemeClr val="accent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12"/>
          <p:cNvSpPr txBox="1">
            <a:spLocks noGrp="1"/>
          </p:cNvSpPr>
          <p:nvPr>
            <p:ph type="ctrTitle"/>
          </p:nvPr>
        </p:nvSpPr>
        <p:spPr>
          <a:xfrm>
            <a:off x="2305100" y="924581"/>
            <a:ext cx="6153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Contando números hasta el 20</a:t>
            </a:r>
            <a:endParaRPr lang="es-ES_trad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65CB05-8090-D849-9697-CE512FE51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372" b="94215" l="4808" r="93750">
                        <a14:foregroundMark x1="35096" y1="38017" x2="48558" y2="59091"/>
                        <a14:foregroundMark x1="19231" y1="21488" x2="28365" y2="30992"/>
                        <a14:foregroundMark x1="35096" y1="33058" x2="30288" y2="14463"/>
                        <a14:foregroundMark x1="30288" y1="9504" x2="8654" y2="33471"/>
                        <a14:foregroundMark x1="8654" y1="33471" x2="6731" y2="62810"/>
                        <a14:foregroundMark x1="6731" y1="62810" x2="25481" y2="86777"/>
                        <a14:foregroundMark x1="25481" y1="86777" x2="58654" y2="93388"/>
                        <a14:foregroundMark x1="58654" y1="93388" x2="85096" y2="73967"/>
                        <a14:foregroundMark x1="85096" y1="73967" x2="89423" y2="16116"/>
                        <a14:foregroundMark x1="89423" y1="16116" x2="57212" y2="5785"/>
                        <a14:foregroundMark x1="57212" y1="5785" x2="27404" y2="8678"/>
                        <a14:foregroundMark x1="39423" y1="32231" x2="65385" y2="29752"/>
                        <a14:foregroundMark x1="44231" y1="27273" x2="56731" y2="20248"/>
                        <a14:foregroundMark x1="56731" y1="20248" x2="30769" y2="12397"/>
                        <a14:foregroundMark x1="50000" y1="16529" x2="12019" y2="23967"/>
                        <a14:foregroundMark x1="12019" y1="23967" x2="30769" y2="34711"/>
                        <a14:foregroundMark x1="65385" y1="13636" x2="69231" y2="22314"/>
                        <a14:foregroundMark x1="73558" y1="13636" x2="79327" y2="33058"/>
                        <a14:foregroundMark x1="81250" y1="27273" x2="84135" y2="41736"/>
                        <a14:foregroundMark x1="83654" y1="49587" x2="67308" y2="75620"/>
                        <a14:foregroundMark x1="67308" y1="75620" x2="34135" y2="69421"/>
                        <a14:foregroundMark x1="34135" y1="69421" x2="28365" y2="61983"/>
                        <a14:foregroundMark x1="47596" y1="76860" x2="20192" y2="65289"/>
                        <a14:foregroundMark x1="14904" y1="58264" x2="32692" y2="31818"/>
                        <a14:foregroundMark x1="32692" y1="31818" x2="46154" y2="23140"/>
                        <a14:foregroundMark x1="32692" y1="9504" x2="18269" y2="8678"/>
                        <a14:foregroundMark x1="18269" y1="7851" x2="18269" y2="7851"/>
                        <a14:foregroundMark x1="16827" y1="7851" x2="16827" y2="7851"/>
                        <a14:foregroundMark x1="4808" y1="71488" x2="6250" y2="7025"/>
                        <a14:foregroundMark x1="60096" y1="9091" x2="63462" y2="7025"/>
                        <a14:foregroundMark x1="69231" y1="7438" x2="93269" y2="27686"/>
                        <a14:foregroundMark x1="93269" y1="27686" x2="91346" y2="62810"/>
                        <a14:foregroundMark x1="90865" y1="33884" x2="90865" y2="16116"/>
                        <a14:foregroundMark x1="91827" y1="28512" x2="92788" y2="13223"/>
                        <a14:foregroundMark x1="92788" y1="16116" x2="93269" y2="7025"/>
                        <a14:foregroundMark x1="5288" y1="71074" x2="5288" y2="80992"/>
                        <a14:foregroundMark x1="5769" y1="80992" x2="28846" y2="90496"/>
                        <a14:foregroundMark x1="27404" y1="92149" x2="61058" y2="94215"/>
                        <a14:foregroundMark x1="61058" y1="94215" x2="90385" y2="79752"/>
                        <a14:foregroundMark x1="90385" y1="79752" x2="93750" y2="62810"/>
                        <a14:foregroundMark x1="87981" y1="83058" x2="72596" y2="88430"/>
                        <a14:foregroundMark x1="83654" y1="88430" x2="53846" y2="94215"/>
                        <a14:foregroundMark x1="60096" y1="55785" x2="54808" y2="53719"/>
                        <a14:foregroundMark x1="65385" y1="55372" x2="55769" y2="71488"/>
                        <a14:foregroundMark x1="62019" y1="66529" x2="40385" y2="66942"/>
                        <a14:foregroundMark x1="41346" y1="66116" x2="39904" y2="49174"/>
                        <a14:foregroundMark x1="35096" y1="63223" x2="31250" y2="61157"/>
                        <a14:foregroundMark x1="60577" y1="54132" x2="57692" y2="52479"/>
                        <a14:foregroundMark x1="9615" y1="22314" x2="9615" y2="41322"/>
                        <a14:foregroundMark x1="13462" y1="63636" x2="12981" y2="462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57" y="213561"/>
            <a:ext cx="1200099" cy="139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531;p13">
            <a:extLst>
              <a:ext uri="{FF2B5EF4-FFF2-40B4-BE49-F238E27FC236}">
                <a16:creationId xmlns:a16="http://schemas.microsoft.com/office/drawing/2014/main" id="{A40F9801-D1BF-254B-ACFD-2178EFFB38B9}"/>
              </a:ext>
            </a:extLst>
          </p:cNvPr>
          <p:cNvSpPr txBox="1"/>
          <p:nvPr/>
        </p:nvSpPr>
        <p:spPr>
          <a:xfrm>
            <a:off x="6294871" y="2237449"/>
            <a:ext cx="2273181" cy="441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rPr>
              <a:t>Primeros básicos A - B - C</a:t>
            </a:r>
            <a:endParaRPr sz="16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dirty="0">
              <a:solidFill>
                <a:srgbClr val="3D4965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>
            <a:extLst>
              <a:ext uri="{FF2B5EF4-FFF2-40B4-BE49-F238E27FC236}">
                <a16:creationId xmlns:a16="http://schemas.microsoft.com/office/drawing/2014/main" id="{023D5B82-9C47-477F-9578-E30079AC9704}"/>
              </a:ext>
            </a:extLst>
          </p:cNvPr>
          <p:cNvGrpSpPr>
            <a:grpSpLocks/>
          </p:cNvGrpSpPr>
          <p:nvPr/>
        </p:nvGrpSpPr>
        <p:grpSpPr bwMode="auto">
          <a:xfrm>
            <a:off x="889000" y="1198563"/>
            <a:ext cx="5679269" cy="810373"/>
            <a:chOff x="1170013" y="2078807"/>
            <a:chExt cx="5804597" cy="846212"/>
          </a:xfrm>
        </p:grpSpPr>
        <p:sp>
          <p:nvSpPr>
            <p:cNvPr id="3" name="4 Anillo">
              <a:extLst>
                <a:ext uri="{FF2B5EF4-FFF2-40B4-BE49-F238E27FC236}">
                  <a16:creationId xmlns:a16="http://schemas.microsoft.com/office/drawing/2014/main" id="{310DAD5E-ED99-42E3-A654-F3A171087326}"/>
                </a:ext>
              </a:extLst>
            </p:cNvPr>
            <p:cNvSpPr/>
            <p:nvPr/>
          </p:nvSpPr>
          <p:spPr bwMode="auto">
            <a:xfrm>
              <a:off x="2483033" y="2132686"/>
              <a:ext cx="792258" cy="792333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4" name="6 Anillo">
              <a:extLst>
                <a:ext uri="{FF2B5EF4-FFF2-40B4-BE49-F238E27FC236}">
                  <a16:creationId xmlns:a16="http://schemas.microsoft.com/office/drawing/2014/main" id="{8849C117-9CEB-4D0C-80BE-6F6C2A740AEA}"/>
                </a:ext>
              </a:extLst>
            </p:cNvPr>
            <p:cNvSpPr/>
            <p:nvPr/>
          </p:nvSpPr>
          <p:spPr bwMode="auto">
            <a:xfrm>
              <a:off x="3791290" y="2105746"/>
              <a:ext cx="792258" cy="790749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5" name="28 Anillo">
              <a:extLst>
                <a:ext uri="{FF2B5EF4-FFF2-40B4-BE49-F238E27FC236}">
                  <a16:creationId xmlns:a16="http://schemas.microsoft.com/office/drawing/2014/main" id="{66DBF1E7-6436-4D00-80A9-F8E636E96C9A}"/>
                </a:ext>
              </a:extLst>
            </p:cNvPr>
            <p:cNvSpPr/>
            <p:nvPr/>
          </p:nvSpPr>
          <p:spPr bwMode="auto">
            <a:xfrm>
              <a:off x="1170013" y="2132686"/>
              <a:ext cx="792257" cy="792333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6" name="31 Anillo">
              <a:extLst>
                <a:ext uri="{FF2B5EF4-FFF2-40B4-BE49-F238E27FC236}">
                  <a16:creationId xmlns:a16="http://schemas.microsoft.com/office/drawing/2014/main" id="{DDACDF3A-4B90-45BA-A241-BF2DE0EA0287}"/>
                </a:ext>
              </a:extLst>
            </p:cNvPr>
            <p:cNvSpPr/>
            <p:nvPr/>
          </p:nvSpPr>
          <p:spPr bwMode="auto">
            <a:xfrm>
              <a:off x="5004285" y="2078807"/>
              <a:ext cx="792258" cy="792333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7" name="32 Anillo">
              <a:extLst>
                <a:ext uri="{FF2B5EF4-FFF2-40B4-BE49-F238E27FC236}">
                  <a16:creationId xmlns:a16="http://schemas.microsoft.com/office/drawing/2014/main" id="{E576BB80-C3FE-48DC-B69C-A09FE1BEB5CC}"/>
                </a:ext>
              </a:extLst>
            </p:cNvPr>
            <p:cNvSpPr/>
            <p:nvPr/>
          </p:nvSpPr>
          <p:spPr bwMode="auto">
            <a:xfrm>
              <a:off x="6182352" y="2078807"/>
              <a:ext cx="792258" cy="792333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8" name="7 Grupo">
            <a:extLst>
              <a:ext uri="{FF2B5EF4-FFF2-40B4-BE49-F238E27FC236}">
                <a16:creationId xmlns:a16="http://schemas.microsoft.com/office/drawing/2014/main" id="{5493320C-733E-49C0-B133-8A72C5CA2A0F}"/>
              </a:ext>
            </a:extLst>
          </p:cNvPr>
          <p:cNvGrpSpPr>
            <a:grpSpLocks/>
          </p:cNvGrpSpPr>
          <p:nvPr/>
        </p:nvGrpSpPr>
        <p:grpSpPr bwMode="auto">
          <a:xfrm>
            <a:off x="906462" y="2185988"/>
            <a:ext cx="5662182" cy="793679"/>
            <a:chOff x="1187624" y="3066094"/>
            <a:chExt cx="5786986" cy="830387"/>
          </a:xfrm>
        </p:grpSpPr>
        <p:sp>
          <p:nvSpPr>
            <p:cNvPr id="9" name="34 Anillo">
              <a:extLst>
                <a:ext uri="{FF2B5EF4-FFF2-40B4-BE49-F238E27FC236}">
                  <a16:creationId xmlns:a16="http://schemas.microsoft.com/office/drawing/2014/main" id="{0784418C-7194-408C-8841-194EDBC0D753}"/>
                </a:ext>
              </a:extLst>
            </p:cNvPr>
            <p:cNvSpPr/>
            <p:nvPr/>
          </p:nvSpPr>
          <p:spPr bwMode="auto">
            <a:xfrm>
              <a:off x="3791371" y="3066094"/>
              <a:ext cx="792238" cy="792281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0" name="35 Anillo">
              <a:extLst>
                <a:ext uri="{FF2B5EF4-FFF2-40B4-BE49-F238E27FC236}">
                  <a16:creationId xmlns:a16="http://schemas.microsoft.com/office/drawing/2014/main" id="{60B2817E-3738-45ED-BBB2-77D2EE8E03A9}"/>
                </a:ext>
              </a:extLst>
            </p:cNvPr>
            <p:cNvSpPr/>
            <p:nvPr/>
          </p:nvSpPr>
          <p:spPr bwMode="auto">
            <a:xfrm>
              <a:off x="5004335" y="3066094"/>
              <a:ext cx="792238" cy="792281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1" name="37 Anillo">
              <a:extLst>
                <a:ext uri="{FF2B5EF4-FFF2-40B4-BE49-F238E27FC236}">
                  <a16:creationId xmlns:a16="http://schemas.microsoft.com/office/drawing/2014/main" id="{78F90B23-E884-4E4A-B42F-9C6945F816F3}"/>
                </a:ext>
              </a:extLst>
            </p:cNvPr>
            <p:cNvSpPr/>
            <p:nvPr/>
          </p:nvSpPr>
          <p:spPr bwMode="auto">
            <a:xfrm>
              <a:off x="1187624" y="3104200"/>
              <a:ext cx="792238" cy="792281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2" name="38 Anillo">
              <a:extLst>
                <a:ext uri="{FF2B5EF4-FFF2-40B4-BE49-F238E27FC236}">
                  <a16:creationId xmlns:a16="http://schemas.microsoft.com/office/drawing/2014/main" id="{ABE1522E-3820-4F3E-B8CA-F0B41F6A9419}"/>
                </a:ext>
              </a:extLst>
            </p:cNvPr>
            <p:cNvSpPr/>
            <p:nvPr/>
          </p:nvSpPr>
          <p:spPr bwMode="auto">
            <a:xfrm>
              <a:off x="2483147" y="3104200"/>
              <a:ext cx="792238" cy="792281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3" name="40 Anillo">
              <a:extLst>
                <a:ext uri="{FF2B5EF4-FFF2-40B4-BE49-F238E27FC236}">
                  <a16:creationId xmlns:a16="http://schemas.microsoft.com/office/drawing/2014/main" id="{1F68893B-A506-4339-9746-257BC2FFEF60}"/>
                </a:ext>
              </a:extLst>
            </p:cNvPr>
            <p:cNvSpPr/>
            <p:nvPr/>
          </p:nvSpPr>
          <p:spPr bwMode="auto">
            <a:xfrm>
              <a:off x="6182372" y="3066094"/>
              <a:ext cx="792238" cy="792281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14" name="8 Grupo">
            <a:extLst>
              <a:ext uri="{FF2B5EF4-FFF2-40B4-BE49-F238E27FC236}">
                <a16:creationId xmlns:a16="http://schemas.microsoft.com/office/drawing/2014/main" id="{926D974A-03AB-4C42-B316-D2C1D9B8A8DC}"/>
              </a:ext>
            </a:extLst>
          </p:cNvPr>
          <p:cNvGrpSpPr>
            <a:grpSpLocks/>
          </p:cNvGrpSpPr>
          <p:nvPr/>
        </p:nvGrpSpPr>
        <p:grpSpPr bwMode="auto">
          <a:xfrm>
            <a:off x="906462" y="3233739"/>
            <a:ext cx="5696357" cy="792162"/>
            <a:chOff x="1187624" y="4112559"/>
            <a:chExt cx="5821543" cy="828684"/>
          </a:xfrm>
        </p:grpSpPr>
        <p:sp>
          <p:nvSpPr>
            <p:cNvPr id="15" name="43 Anillo">
              <a:extLst>
                <a:ext uri="{FF2B5EF4-FFF2-40B4-BE49-F238E27FC236}">
                  <a16:creationId xmlns:a16="http://schemas.microsoft.com/office/drawing/2014/main" id="{8205B7C2-B3DD-4CFD-9FA6-3CF501B6A94E}"/>
                </a:ext>
              </a:extLst>
            </p:cNvPr>
            <p:cNvSpPr/>
            <p:nvPr/>
          </p:nvSpPr>
          <p:spPr bwMode="auto">
            <a:xfrm>
              <a:off x="3843594" y="4112559"/>
              <a:ext cx="792186" cy="792171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6" name="44 Anillo">
              <a:extLst>
                <a:ext uri="{FF2B5EF4-FFF2-40B4-BE49-F238E27FC236}">
                  <a16:creationId xmlns:a16="http://schemas.microsoft.com/office/drawing/2014/main" id="{9149F6F6-2C96-47C3-90EB-1AE8DD8A1CF2}"/>
                </a:ext>
              </a:extLst>
            </p:cNvPr>
            <p:cNvSpPr/>
            <p:nvPr/>
          </p:nvSpPr>
          <p:spPr bwMode="auto">
            <a:xfrm>
              <a:off x="5004092" y="4149071"/>
              <a:ext cx="792187" cy="792172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7" name="46 Anillo">
              <a:extLst>
                <a:ext uri="{FF2B5EF4-FFF2-40B4-BE49-F238E27FC236}">
                  <a16:creationId xmlns:a16="http://schemas.microsoft.com/office/drawing/2014/main" id="{EBAFD3C9-6194-46B2-AED7-264EFCD3DB8A}"/>
                </a:ext>
              </a:extLst>
            </p:cNvPr>
            <p:cNvSpPr/>
            <p:nvPr/>
          </p:nvSpPr>
          <p:spPr bwMode="auto">
            <a:xfrm>
              <a:off x="1187624" y="4112559"/>
              <a:ext cx="792187" cy="792171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8" name="47 Anillo">
              <a:extLst>
                <a:ext uri="{FF2B5EF4-FFF2-40B4-BE49-F238E27FC236}">
                  <a16:creationId xmlns:a16="http://schemas.microsoft.com/office/drawing/2014/main" id="{FBBC933D-977C-4226-9705-BB0E9ABAC20E}"/>
                </a:ext>
              </a:extLst>
            </p:cNvPr>
            <p:cNvSpPr/>
            <p:nvPr/>
          </p:nvSpPr>
          <p:spPr bwMode="auto">
            <a:xfrm>
              <a:off x="2513228" y="4149071"/>
              <a:ext cx="792186" cy="792172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>
                <a:solidFill>
                  <a:srgbClr val="D67C02"/>
                </a:solidFill>
              </a:endParaRPr>
            </a:p>
          </p:txBody>
        </p:sp>
        <p:sp>
          <p:nvSpPr>
            <p:cNvPr id="19" name="49 Anillo">
              <a:extLst>
                <a:ext uri="{FF2B5EF4-FFF2-40B4-BE49-F238E27FC236}">
                  <a16:creationId xmlns:a16="http://schemas.microsoft.com/office/drawing/2014/main" id="{D6C9D464-62C8-4982-BCC2-7F0EB1066BDE}"/>
                </a:ext>
              </a:extLst>
            </p:cNvPr>
            <p:cNvSpPr/>
            <p:nvPr/>
          </p:nvSpPr>
          <p:spPr bwMode="auto">
            <a:xfrm>
              <a:off x="6216980" y="4149071"/>
              <a:ext cx="792187" cy="792172"/>
            </a:xfrm>
            <a:prstGeom prst="donut">
              <a:avLst/>
            </a:prstGeom>
            <a:solidFill>
              <a:srgbClr val="D331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sp>
        <p:nvSpPr>
          <p:cNvPr id="20" name="29 Anillo">
            <a:extLst>
              <a:ext uri="{FF2B5EF4-FFF2-40B4-BE49-F238E27FC236}">
                <a16:creationId xmlns:a16="http://schemas.microsoft.com/office/drawing/2014/main" id="{B425E757-98CD-4FC5-8069-C6A8F8D84394}"/>
              </a:ext>
            </a:extLst>
          </p:cNvPr>
          <p:cNvSpPr/>
          <p:nvPr/>
        </p:nvSpPr>
        <p:spPr bwMode="auto">
          <a:xfrm>
            <a:off x="933450" y="4257675"/>
            <a:ext cx="775151" cy="757259"/>
          </a:xfrm>
          <a:prstGeom prst="donut">
            <a:avLst/>
          </a:prstGeom>
          <a:solidFill>
            <a:srgbClr val="D331A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rgbClr val="D67C02"/>
              </a:solidFill>
            </a:endParaRPr>
          </a:p>
        </p:txBody>
      </p:sp>
      <p:sp>
        <p:nvSpPr>
          <p:cNvPr id="21" name="41 Anillo">
            <a:extLst>
              <a:ext uri="{FF2B5EF4-FFF2-40B4-BE49-F238E27FC236}">
                <a16:creationId xmlns:a16="http://schemas.microsoft.com/office/drawing/2014/main" id="{7E930D4F-7DFA-463D-A560-EF3B0E449D01}"/>
              </a:ext>
            </a:extLst>
          </p:cNvPr>
          <p:cNvSpPr/>
          <p:nvPr/>
        </p:nvSpPr>
        <p:spPr bwMode="auto">
          <a:xfrm>
            <a:off x="2232025" y="4225925"/>
            <a:ext cx="775151" cy="757259"/>
          </a:xfrm>
          <a:prstGeom prst="donut">
            <a:avLst/>
          </a:prstGeom>
          <a:solidFill>
            <a:srgbClr val="D331A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rgbClr val="D67C02"/>
              </a:solidFill>
            </a:endParaRPr>
          </a:p>
        </p:txBody>
      </p:sp>
      <p:sp>
        <p:nvSpPr>
          <p:cNvPr id="22" name="50 Anillo">
            <a:extLst>
              <a:ext uri="{FF2B5EF4-FFF2-40B4-BE49-F238E27FC236}">
                <a16:creationId xmlns:a16="http://schemas.microsoft.com/office/drawing/2014/main" id="{28D9CA26-E89D-4E0B-9712-D6F8714A2488}"/>
              </a:ext>
            </a:extLst>
          </p:cNvPr>
          <p:cNvSpPr/>
          <p:nvPr/>
        </p:nvSpPr>
        <p:spPr bwMode="auto">
          <a:xfrm>
            <a:off x="3563938" y="4225925"/>
            <a:ext cx="775152" cy="757259"/>
          </a:xfrm>
          <a:prstGeom prst="donut">
            <a:avLst/>
          </a:prstGeom>
          <a:solidFill>
            <a:srgbClr val="D331A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rgbClr val="D67C02"/>
              </a:solidFill>
            </a:endParaRPr>
          </a:p>
        </p:txBody>
      </p:sp>
      <p:sp>
        <p:nvSpPr>
          <p:cNvPr id="23" name="15 Rectángulo">
            <a:extLst>
              <a:ext uri="{FF2B5EF4-FFF2-40B4-BE49-F238E27FC236}">
                <a16:creationId xmlns:a16="http://schemas.microsoft.com/office/drawing/2014/main" id="{2BEE3CCC-B974-4F62-8BAA-6728F7E7A1DE}"/>
              </a:ext>
            </a:extLst>
          </p:cNvPr>
          <p:cNvSpPr/>
          <p:nvPr/>
        </p:nvSpPr>
        <p:spPr>
          <a:xfrm>
            <a:off x="1339840" y="201019"/>
            <a:ext cx="52629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18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CC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DIECIOCHO</a:t>
            </a:r>
          </a:p>
        </p:txBody>
      </p:sp>
    </p:spTree>
    <p:extLst>
      <p:ext uri="{BB962C8B-B14F-4D97-AF65-F5344CB8AC3E}">
        <p14:creationId xmlns:p14="http://schemas.microsoft.com/office/powerpoint/2010/main" val="5091450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>
            <a:extLst>
              <a:ext uri="{FF2B5EF4-FFF2-40B4-BE49-F238E27FC236}">
                <a16:creationId xmlns:a16="http://schemas.microsoft.com/office/drawing/2014/main" id="{5A52BD3E-C423-4FDE-96D1-C8900FAD62CD}"/>
              </a:ext>
            </a:extLst>
          </p:cNvPr>
          <p:cNvGrpSpPr>
            <a:grpSpLocks/>
          </p:cNvGrpSpPr>
          <p:nvPr/>
        </p:nvGrpSpPr>
        <p:grpSpPr bwMode="auto">
          <a:xfrm>
            <a:off x="851934" y="1230313"/>
            <a:ext cx="1668727" cy="681923"/>
            <a:chOff x="1085850" y="2220913"/>
            <a:chExt cx="2038350" cy="863600"/>
          </a:xfrm>
          <a:solidFill>
            <a:srgbClr val="D468AD"/>
          </a:solidFill>
        </p:grpSpPr>
        <p:sp>
          <p:nvSpPr>
            <p:cNvPr id="3" name="27 Marco">
              <a:extLst>
                <a:ext uri="{FF2B5EF4-FFF2-40B4-BE49-F238E27FC236}">
                  <a16:creationId xmlns:a16="http://schemas.microsoft.com/office/drawing/2014/main" id="{A9636DB9-3F82-4229-88EF-497046BDF420}"/>
                </a:ext>
              </a:extLst>
            </p:cNvPr>
            <p:cNvSpPr/>
            <p:nvPr/>
          </p:nvSpPr>
          <p:spPr bwMode="auto">
            <a:xfrm>
              <a:off x="1085850" y="2220913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4" name="28 Marco">
              <a:extLst>
                <a:ext uri="{FF2B5EF4-FFF2-40B4-BE49-F238E27FC236}">
                  <a16:creationId xmlns:a16="http://schemas.microsoft.com/office/drawing/2014/main" id="{1B470079-2BA1-4121-99B1-27E69C600BA4}"/>
                </a:ext>
              </a:extLst>
            </p:cNvPr>
            <p:cNvSpPr/>
            <p:nvPr/>
          </p:nvSpPr>
          <p:spPr bwMode="auto">
            <a:xfrm>
              <a:off x="2260600" y="2220913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2 Grupo">
            <a:extLst>
              <a:ext uri="{FF2B5EF4-FFF2-40B4-BE49-F238E27FC236}">
                <a16:creationId xmlns:a16="http://schemas.microsoft.com/office/drawing/2014/main" id="{BB435D36-805F-4DC7-BC8C-3315942CB667}"/>
              </a:ext>
            </a:extLst>
          </p:cNvPr>
          <p:cNvGrpSpPr>
            <a:grpSpLocks/>
          </p:cNvGrpSpPr>
          <p:nvPr/>
        </p:nvGrpSpPr>
        <p:grpSpPr bwMode="auto">
          <a:xfrm>
            <a:off x="2698711" y="1230314"/>
            <a:ext cx="1612842" cy="695712"/>
            <a:chOff x="3376613" y="2220913"/>
            <a:chExt cx="1970087" cy="881062"/>
          </a:xfrm>
          <a:solidFill>
            <a:srgbClr val="D468AD"/>
          </a:solidFill>
        </p:grpSpPr>
        <p:sp>
          <p:nvSpPr>
            <p:cNvPr id="6" name="33 Marco">
              <a:extLst>
                <a:ext uri="{FF2B5EF4-FFF2-40B4-BE49-F238E27FC236}">
                  <a16:creationId xmlns:a16="http://schemas.microsoft.com/office/drawing/2014/main" id="{24FEFE48-C3F7-4F26-BA07-CD510766AD33}"/>
                </a:ext>
              </a:extLst>
            </p:cNvPr>
            <p:cNvSpPr/>
            <p:nvPr/>
          </p:nvSpPr>
          <p:spPr bwMode="auto">
            <a:xfrm>
              <a:off x="3376613" y="2220913"/>
              <a:ext cx="863600" cy="863599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7" name="46 Marco">
              <a:extLst>
                <a:ext uri="{FF2B5EF4-FFF2-40B4-BE49-F238E27FC236}">
                  <a16:creationId xmlns:a16="http://schemas.microsoft.com/office/drawing/2014/main" id="{6B3581C8-F445-4172-BC58-E24BD58B8893}"/>
                </a:ext>
              </a:extLst>
            </p:cNvPr>
            <p:cNvSpPr/>
            <p:nvPr/>
          </p:nvSpPr>
          <p:spPr bwMode="auto">
            <a:xfrm>
              <a:off x="4483100" y="2238376"/>
              <a:ext cx="863600" cy="863599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3 Grupo">
            <a:extLst>
              <a:ext uri="{FF2B5EF4-FFF2-40B4-BE49-F238E27FC236}">
                <a16:creationId xmlns:a16="http://schemas.microsoft.com/office/drawing/2014/main" id="{85AAB020-163F-4AD8-9334-D144907883A9}"/>
              </a:ext>
            </a:extLst>
          </p:cNvPr>
          <p:cNvGrpSpPr>
            <a:grpSpLocks/>
          </p:cNvGrpSpPr>
          <p:nvPr/>
        </p:nvGrpSpPr>
        <p:grpSpPr bwMode="auto">
          <a:xfrm>
            <a:off x="4517270" y="1244102"/>
            <a:ext cx="1592048" cy="681923"/>
            <a:chOff x="5535613" y="2254250"/>
            <a:chExt cx="1944687" cy="863600"/>
          </a:xfrm>
          <a:solidFill>
            <a:srgbClr val="D468AD"/>
          </a:solidFill>
        </p:grpSpPr>
        <p:sp>
          <p:nvSpPr>
            <p:cNvPr id="9" name="47 Marco">
              <a:extLst>
                <a:ext uri="{FF2B5EF4-FFF2-40B4-BE49-F238E27FC236}">
                  <a16:creationId xmlns:a16="http://schemas.microsoft.com/office/drawing/2014/main" id="{CFB1A381-E33B-4ECE-9CFD-0ED4822B882B}"/>
                </a:ext>
              </a:extLst>
            </p:cNvPr>
            <p:cNvSpPr/>
            <p:nvPr/>
          </p:nvSpPr>
          <p:spPr bwMode="auto">
            <a:xfrm>
              <a:off x="5535613" y="2254250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10" name="48 Marco">
              <a:extLst>
                <a:ext uri="{FF2B5EF4-FFF2-40B4-BE49-F238E27FC236}">
                  <a16:creationId xmlns:a16="http://schemas.microsoft.com/office/drawing/2014/main" id="{1196A8CB-325A-4277-88D4-58676192A200}"/>
                </a:ext>
              </a:extLst>
            </p:cNvPr>
            <p:cNvSpPr/>
            <p:nvPr/>
          </p:nvSpPr>
          <p:spPr bwMode="auto">
            <a:xfrm>
              <a:off x="6616700" y="2254250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4 Grupo">
            <a:extLst>
              <a:ext uri="{FF2B5EF4-FFF2-40B4-BE49-F238E27FC236}">
                <a16:creationId xmlns:a16="http://schemas.microsoft.com/office/drawing/2014/main" id="{7CA4FFE1-1845-4D7E-94EB-59FC7414686E}"/>
              </a:ext>
            </a:extLst>
          </p:cNvPr>
          <p:cNvGrpSpPr>
            <a:grpSpLocks/>
          </p:cNvGrpSpPr>
          <p:nvPr/>
        </p:nvGrpSpPr>
        <p:grpSpPr bwMode="auto">
          <a:xfrm>
            <a:off x="882097" y="2146651"/>
            <a:ext cx="1668727" cy="681923"/>
            <a:chOff x="1085850" y="3444875"/>
            <a:chExt cx="2038350" cy="863600"/>
          </a:xfrm>
          <a:solidFill>
            <a:srgbClr val="D468AD"/>
          </a:solidFill>
        </p:grpSpPr>
        <p:sp>
          <p:nvSpPr>
            <p:cNvPr id="12" name="49 Marco">
              <a:extLst>
                <a:ext uri="{FF2B5EF4-FFF2-40B4-BE49-F238E27FC236}">
                  <a16:creationId xmlns:a16="http://schemas.microsoft.com/office/drawing/2014/main" id="{C4A00323-8342-41D1-B33C-997F36F3A49B}"/>
                </a:ext>
              </a:extLst>
            </p:cNvPr>
            <p:cNvSpPr/>
            <p:nvPr/>
          </p:nvSpPr>
          <p:spPr bwMode="auto">
            <a:xfrm>
              <a:off x="1085850" y="3444875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13" name="50 Marco">
              <a:extLst>
                <a:ext uri="{FF2B5EF4-FFF2-40B4-BE49-F238E27FC236}">
                  <a16:creationId xmlns:a16="http://schemas.microsoft.com/office/drawing/2014/main" id="{EF3194CF-EB57-4C5A-825A-174DED931270}"/>
                </a:ext>
              </a:extLst>
            </p:cNvPr>
            <p:cNvSpPr/>
            <p:nvPr/>
          </p:nvSpPr>
          <p:spPr bwMode="auto">
            <a:xfrm>
              <a:off x="2260600" y="3444875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5 Grupo">
            <a:extLst>
              <a:ext uri="{FF2B5EF4-FFF2-40B4-BE49-F238E27FC236}">
                <a16:creationId xmlns:a16="http://schemas.microsoft.com/office/drawing/2014/main" id="{39F2AB8C-75E4-40A1-B1AB-34F34A9EB411}"/>
              </a:ext>
            </a:extLst>
          </p:cNvPr>
          <p:cNvGrpSpPr>
            <a:grpSpLocks/>
          </p:cNvGrpSpPr>
          <p:nvPr/>
        </p:nvGrpSpPr>
        <p:grpSpPr bwMode="auto">
          <a:xfrm>
            <a:off x="2728873" y="2184900"/>
            <a:ext cx="1612842" cy="695711"/>
            <a:chOff x="3376613" y="3444875"/>
            <a:chExt cx="1970087" cy="881063"/>
          </a:xfrm>
          <a:solidFill>
            <a:srgbClr val="D468AD"/>
          </a:solidFill>
        </p:grpSpPr>
        <p:sp>
          <p:nvSpPr>
            <p:cNvPr id="15" name="51 Marco">
              <a:extLst>
                <a:ext uri="{FF2B5EF4-FFF2-40B4-BE49-F238E27FC236}">
                  <a16:creationId xmlns:a16="http://schemas.microsoft.com/office/drawing/2014/main" id="{935CE394-AC5E-46DC-8AD6-1D1AF89E9A3F}"/>
                </a:ext>
              </a:extLst>
            </p:cNvPr>
            <p:cNvSpPr/>
            <p:nvPr/>
          </p:nvSpPr>
          <p:spPr bwMode="auto">
            <a:xfrm>
              <a:off x="3376613" y="3444875"/>
              <a:ext cx="863600" cy="863601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16" name="52 Marco">
              <a:extLst>
                <a:ext uri="{FF2B5EF4-FFF2-40B4-BE49-F238E27FC236}">
                  <a16:creationId xmlns:a16="http://schemas.microsoft.com/office/drawing/2014/main" id="{6D0C402E-3773-407E-91A0-C775E3DE28D8}"/>
                </a:ext>
              </a:extLst>
            </p:cNvPr>
            <p:cNvSpPr/>
            <p:nvPr/>
          </p:nvSpPr>
          <p:spPr bwMode="auto">
            <a:xfrm>
              <a:off x="4483100" y="3462337"/>
              <a:ext cx="863600" cy="863601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6 Grupo">
            <a:extLst>
              <a:ext uri="{FF2B5EF4-FFF2-40B4-BE49-F238E27FC236}">
                <a16:creationId xmlns:a16="http://schemas.microsoft.com/office/drawing/2014/main" id="{A88B48F8-3F3B-46E4-AE59-9017D0B36C11}"/>
              </a:ext>
            </a:extLst>
          </p:cNvPr>
          <p:cNvGrpSpPr>
            <a:grpSpLocks/>
          </p:cNvGrpSpPr>
          <p:nvPr/>
        </p:nvGrpSpPr>
        <p:grpSpPr bwMode="auto">
          <a:xfrm>
            <a:off x="4540559" y="2219778"/>
            <a:ext cx="1592049" cy="681923"/>
            <a:chOff x="5535613" y="3478213"/>
            <a:chExt cx="1944687" cy="863600"/>
          </a:xfrm>
          <a:solidFill>
            <a:srgbClr val="D468AD"/>
          </a:solidFill>
        </p:grpSpPr>
        <p:sp>
          <p:nvSpPr>
            <p:cNvPr id="18" name="53 Marco">
              <a:extLst>
                <a:ext uri="{FF2B5EF4-FFF2-40B4-BE49-F238E27FC236}">
                  <a16:creationId xmlns:a16="http://schemas.microsoft.com/office/drawing/2014/main" id="{F2DC3FE2-40EF-4F52-B80C-B2258EE8F8E6}"/>
                </a:ext>
              </a:extLst>
            </p:cNvPr>
            <p:cNvSpPr/>
            <p:nvPr/>
          </p:nvSpPr>
          <p:spPr bwMode="auto">
            <a:xfrm>
              <a:off x="5535613" y="3478213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19" name="54 Marco">
              <a:extLst>
                <a:ext uri="{FF2B5EF4-FFF2-40B4-BE49-F238E27FC236}">
                  <a16:creationId xmlns:a16="http://schemas.microsoft.com/office/drawing/2014/main" id="{0D6B48A0-3614-4246-98F0-00D0F5844BB9}"/>
                </a:ext>
              </a:extLst>
            </p:cNvPr>
            <p:cNvSpPr/>
            <p:nvPr/>
          </p:nvSpPr>
          <p:spPr bwMode="auto">
            <a:xfrm>
              <a:off x="6616700" y="3478213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7 Grupo">
            <a:extLst>
              <a:ext uri="{FF2B5EF4-FFF2-40B4-BE49-F238E27FC236}">
                <a16:creationId xmlns:a16="http://schemas.microsoft.com/office/drawing/2014/main" id="{680EB933-4567-4811-BA34-AB3BC5FEC734}"/>
              </a:ext>
            </a:extLst>
          </p:cNvPr>
          <p:cNvGrpSpPr>
            <a:grpSpLocks/>
          </p:cNvGrpSpPr>
          <p:nvPr/>
        </p:nvGrpSpPr>
        <p:grpSpPr bwMode="auto">
          <a:xfrm>
            <a:off x="883397" y="3195453"/>
            <a:ext cx="1667427" cy="681923"/>
            <a:chOff x="1090613" y="4652963"/>
            <a:chExt cx="2036762" cy="863600"/>
          </a:xfrm>
          <a:solidFill>
            <a:srgbClr val="D468AD"/>
          </a:solidFill>
        </p:grpSpPr>
        <p:sp>
          <p:nvSpPr>
            <p:cNvPr id="21" name="55 Marco">
              <a:extLst>
                <a:ext uri="{FF2B5EF4-FFF2-40B4-BE49-F238E27FC236}">
                  <a16:creationId xmlns:a16="http://schemas.microsoft.com/office/drawing/2014/main" id="{0A7BB0A0-FD3D-467D-9C10-DBDEA8B9C92A}"/>
                </a:ext>
              </a:extLst>
            </p:cNvPr>
            <p:cNvSpPr/>
            <p:nvPr/>
          </p:nvSpPr>
          <p:spPr bwMode="auto">
            <a:xfrm>
              <a:off x="1090613" y="4652963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22" name="56 Marco">
              <a:extLst>
                <a:ext uri="{FF2B5EF4-FFF2-40B4-BE49-F238E27FC236}">
                  <a16:creationId xmlns:a16="http://schemas.microsoft.com/office/drawing/2014/main" id="{DAA57E74-FBF6-47A6-910D-0D899AFFED8A}"/>
                </a:ext>
              </a:extLst>
            </p:cNvPr>
            <p:cNvSpPr/>
            <p:nvPr/>
          </p:nvSpPr>
          <p:spPr bwMode="auto">
            <a:xfrm>
              <a:off x="2263775" y="4652963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8 Grupo">
            <a:extLst>
              <a:ext uri="{FF2B5EF4-FFF2-40B4-BE49-F238E27FC236}">
                <a16:creationId xmlns:a16="http://schemas.microsoft.com/office/drawing/2014/main" id="{CE16F62D-10B7-49A0-8EBB-10B8783A8558}"/>
              </a:ext>
            </a:extLst>
          </p:cNvPr>
          <p:cNvGrpSpPr>
            <a:grpSpLocks/>
          </p:cNvGrpSpPr>
          <p:nvPr/>
        </p:nvGrpSpPr>
        <p:grpSpPr bwMode="auto">
          <a:xfrm>
            <a:off x="2776132" y="3222757"/>
            <a:ext cx="1589449" cy="695711"/>
            <a:chOff x="3379788" y="4652963"/>
            <a:chExt cx="1941512" cy="881062"/>
          </a:xfrm>
          <a:solidFill>
            <a:srgbClr val="D468AD"/>
          </a:solidFill>
        </p:grpSpPr>
        <p:sp>
          <p:nvSpPr>
            <p:cNvPr id="24" name="57 Marco">
              <a:extLst>
                <a:ext uri="{FF2B5EF4-FFF2-40B4-BE49-F238E27FC236}">
                  <a16:creationId xmlns:a16="http://schemas.microsoft.com/office/drawing/2014/main" id="{F787CD47-F2D0-4A05-BAEF-C2B4A1D460D8}"/>
                </a:ext>
              </a:extLst>
            </p:cNvPr>
            <p:cNvSpPr/>
            <p:nvPr/>
          </p:nvSpPr>
          <p:spPr bwMode="auto">
            <a:xfrm>
              <a:off x="3379788" y="4652963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25" name="58 Marco">
              <a:extLst>
                <a:ext uri="{FF2B5EF4-FFF2-40B4-BE49-F238E27FC236}">
                  <a16:creationId xmlns:a16="http://schemas.microsoft.com/office/drawing/2014/main" id="{07E59B88-300F-4262-B0E1-C5D627062D0E}"/>
                </a:ext>
              </a:extLst>
            </p:cNvPr>
            <p:cNvSpPr/>
            <p:nvPr/>
          </p:nvSpPr>
          <p:spPr bwMode="auto">
            <a:xfrm>
              <a:off x="4457700" y="4670425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9 Grupo">
            <a:extLst>
              <a:ext uri="{FF2B5EF4-FFF2-40B4-BE49-F238E27FC236}">
                <a16:creationId xmlns:a16="http://schemas.microsoft.com/office/drawing/2014/main" id="{9D8E5B81-3296-4812-AFF9-651F290BADB1}"/>
              </a:ext>
            </a:extLst>
          </p:cNvPr>
          <p:cNvGrpSpPr>
            <a:grpSpLocks/>
          </p:cNvGrpSpPr>
          <p:nvPr/>
        </p:nvGrpSpPr>
        <p:grpSpPr bwMode="auto">
          <a:xfrm>
            <a:off x="4606944" y="3195454"/>
            <a:ext cx="1590749" cy="681923"/>
            <a:chOff x="5511800" y="4686300"/>
            <a:chExt cx="1943100" cy="863600"/>
          </a:xfrm>
          <a:solidFill>
            <a:srgbClr val="D468AD"/>
          </a:solidFill>
        </p:grpSpPr>
        <p:sp>
          <p:nvSpPr>
            <p:cNvPr id="27" name="59 Marco">
              <a:extLst>
                <a:ext uri="{FF2B5EF4-FFF2-40B4-BE49-F238E27FC236}">
                  <a16:creationId xmlns:a16="http://schemas.microsoft.com/office/drawing/2014/main" id="{3719FE6C-D769-4792-A66A-D5BC448A29AD}"/>
                </a:ext>
              </a:extLst>
            </p:cNvPr>
            <p:cNvSpPr/>
            <p:nvPr/>
          </p:nvSpPr>
          <p:spPr bwMode="auto">
            <a:xfrm>
              <a:off x="5511800" y="4686300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  <p:sp>
          <p:nvSpPr>
            <p:cNvPr id="28" name="60 Marco">
              <a:extLst>
                <a:ext uri="{FF2B5EF4-FFF2-40B4-BE49-F238E27FC236}">
                  <a16:creationId xmlns:a16="http://schemas.microsoft.com/office/drawing/2014/main" id="{17548634-C0BC-42A6-91EA-2ACB619A1EDE}"/>
                </a:ext>
              </a:extLst>
            </p:cNvPr>
            <p:cNvSpPr/>
            <p:nvPr/>
          </p:nvSpPr>
          <p:spPr bwMode="auto">
            <a:xfrm>
              <a:off x="6591300" y="4686300"/>
              <a:ext cx="863600" cy="863600"/>
            </a:xfrm>
            <a:prstGeom prst="frame">
              <a:avLst>
                <a:gd name="adj1" fmla="val 25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chemeClr val="tx1"/>
                </a:solidFill>
              </a:endParaRPr>
            </a:p>
          </p:txBody>
        </p:sp>
      </p:grpSp>
      <p:sp>
        <p:nvSpPr>
          <p:cNvPr id="29" name="61 Marco">
            <a:extLst>
              <a:ext uri="{FF2B5EF4-FFF2-40B4-BE49-F238E27FC236}">
                <a16:creationId xmlns:a16="http://schemas.microsoft.com/office/drawing/2014/main" id="{01D60829-D371-47B0-970D-59F584F0BB38}"/>
              </a:ext>
            </a:extLst>
          </p:cNvPr>
          <p:cNvSpPr/>
          <p:nvPr/>
        </p:nvSpPr>
        <p:spPr bwMode="auto">
          <a:xfrm>
            <a:off x="909943" y="4165305"/>
            <a:ext cx="707000" cy="681923"/>
          </a:xfrm>
          <a:prstGeom prst="frame">
            <a:avLst>
              <a:gd name="adj1" fmla="val 25524"/>
            </a:avLst>
          </a:prstGeom>
          <a:solidFill>
            <a:srgbClr val="D468A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15 Rectángulo">
            <a:extLst>
              <a:ext uri="{FF2B5EF4-FFF2-40B4-BE49-F238E27FC236}">
                <a16:creationId xmlns:a16="http://schemas.microsoft.com/office/drawing/2014/main" id="{D35EAA52-389E-41A2-9F1C-76EB22D6FC10}"/>
              </a:ext>
            </a:extLst>
          </p:cNvPr>
          <p:cNvSpPr/>
          <p:nvPr/>
        </p:nvSpPr>
        <p:spPr>
          <a:xfrm>
            <a:off x="1063090" y="184441"/>
            <a:ext cx="55707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19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DIECINUEVE</a:t>
            </a:r>
          </a:p>
        </p:txBody>
      </p:sp>
    </p:spTree>
    <p:extLst>
      <p:ext uri="{BB962C8B-B14F-4D97-AF65-F5344CB8AC3E}">
        <p14:creationId xmlns:p14="http://schemas.microsoft.com/office/powerpoint/2010/main" val="7403000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2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>
            <a:extLst>
              <a:ext uri="{FF2B5EF4-FFF2-40B4-BE49-F238E27FC236}">
                <a16:creationId xmlns:a16="http://schemas.microsoft.com/office/drawing/2014/main" id="{E76D56C4-F55A-4FED-B654-9C2FB4916FE6}"/>
              </a:ext>
            </a:extLst>
          </p:cNvPr>
          <p:cNvGrpSpPr>
            <a:grpSpLocks/>
          </p:cNvGrpSpPr>
          <p:nvPr/>
        </p:nvGrpSpPr>
        <p:grpSpPr bwMode="auto">
          <a:xfrm>
            <a:off x="604263" y="1242163"/>
            <a:ext cx="6327774" cy="626808"/>
            <a:chOff x="1547664" y="2204864"/>
            <a:chExt cx="6408712" cy="720080"/>
          </a:xfrm>
        </p:grpSpPr>
        <p:sp>
          <p:nvSpPr>
            <p:cNvPr id="3" name="6 Nube">
              <a:extLst>
                <a:ext uri="{FF2B5EF4-FFF2-40B4-BE49-F238E27FC236}">
                  <a16:creationId xmlns:a16="http://schemas.microsoft.com/office/drawing/2014/main" id="{4F95010C-DD2E-420E-B6ED-4351C25BAFD4}"/>
                </a:ext>
              </a:extLst>
            </p:cNvPr>
            <p:cNvSpPr/>
            <p:nvPr/>
          </p:nvSpPr>
          <p:spPr>
            <a:xfrm>
              <a:off x="1547664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4" name="7 Nube">
              <a:extLst>
                <a:ext uri="{FF2B5EF4-FFF2-40B4-BE49-F238E27FC236}">
                  <a16:creationId xmlns:a16="http://schemas.microsoft.com/office/drawing/2014/main" id="{A19AB659-7F0A-486C-8553-A4AADC9CC2B8}"/>
                </a:ext>
              </a:extLst>
            </p:cNvPr>
            <p:cNvSpPr/>
            <p:nvPr/>
          </p:nvSpPr>
          <p:spPr>
            <a:xfrm>
              <a:off x="2843059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5" name="8 Nube">
              <a:extLst>
                <a:ext uri="{FF2B5EF4-FFF2-40B4-BE49-F238E27FC236}">
                  <a16:creationId xmlns:a16="http://schemas.microsoft.com/office/drawing/2014/main" id="{0112354D-7400-4FBA-B78C-793C3388D717}"/>
                </a:ext>
              </a:extLst>
            </p:cNvPr>
            <p:cNvSpPr/>
            <p:nvPr/>
          </p:nvSpPr>
          <p:spPr>
            <a:xfrm>
              <a:off x="4211479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6" name="9 Nube">
              <a:extLst>
                <a:ext uri="{FF2B5EF4-FFF2-40B4-BE49-F238E27FC236}">
                  <a16:creationId xmlns:a16="http://schemas.microsoft.com/office/drawing/2014/main" id="{8B6405A0-B7DF-475E-B1B7-21B5A27CAFCA}"/>
                </a:ext>
              </a:extLst>
            </p:cNvPr>
            <p:cNvSpPr/>
            <p:nvPr/>
          </p:nvSpPr>
          <p:spPr>
            <a:xfrm>
              <a:off x="5579898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7" name="11 Nube">
              <a:extLst>
                <a:ext uri="{FF2B5EF4-FFF2-40B4-BE49-F238E27FC236}">
                  <a16:creationId xmlns:a16="http://schemas.microsoft.com/office/drawing/2014/main" id="{67E73F35-9A86-42CF-8603-C3212BE363D6}"/>
                </a:ext>
              </a:extLst>
            </p:cNvPr>
            <p:cNvSpPr/>
            <p:nvPr/>
          </p:nvSpPr>
          <p:spPr>
            <a:xfrm>
              <a:off x="7019755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8" name="15 Rectángulo">
            <a:extLst>
              <a:ext uri="{FF2B5EF4-FFF2-40B4-BE49-F238E27FC236}">
                <a16:creationId xmlns:a16="http://schemas.microsoft.com/office/drawing/2014/main" id="{8ADEC891-0DCD-48EA-ACD3-212DE711FA38}"/>
              </a:ext>
            </a:extLst>
          </p:cNvPr>
          <p:cNvSpPr/>
          <p:nvPr/>
        </p:nvSpPr>
        <p:spPr>
          <a:xfrm>
            <a:off x="2195701" y="106827"/>
            <a:ext cx="40318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20 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D331A5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VEINTE</a:t>
            </a:r>
          </a:p>
        </p:txBody>
      </p:sp>
      <p:grpSp>
        <p:nvGrpSpPr>
          <p:cNvPr id="9" name="29 Grupo">
            <a:extLst>
              <a:ext uri="{FF2B5EF4-FFF2-40B4-BE49-F238E27FC236}">
                <a16:creationId xmlns:a16="http://schemas.microsoft.com/office/drawing/2014/main" id="{85AFBB71-86B1-4541-9312-78A71FF29592}"/>
              </a:ext>
            </a:extLst>
          </p:cNvPr>
          <p:cNvGrpSpPr>
            <a:grpSpLocks/>
          </p:cNvGrpSpPr>
          <p:nvPr/>
        </p:nvGrpSpPr>
        <p:grpSpPr bwMode="auto">
          <a:xfrm>
            <a:off x="608806" y="2246394"/>
            <a:ext cx="6327775" cy="628192"/>
            <a:chOff x="1547664" y="2204864"/>
            <a:chExt cx="6408712" cy="720080"/>
          </a:xfrm>
        </p:grpSpPr>
        <p:sp>
          <p:nvSpPr>
            <p:cNvPr id="10" name="30 Nube">
              <a:extLst>
                <a:ext uri="{FF2B5EF4-FFF2-40B4-BE49-F238E27FC236}">
                  <a16:creationId xmlns:a16="http://schemas.microsoft.com/office/drawing/2014/main" id="{9C5747E2-BD8E-472F-A94B-9A93D0560E8A}"/>
                </a:ext>
              </a:extLst>
            </p:cNvPr>
            <p:cNvSpPr/>
            <p:nvPr/>
          </p:nvSpPr>
          <p:spPr>
            <a:xfrm>
              <a:off x="1547664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1" name="31 Nube">
              <a:extLst>
                <a:ext uri="{FF2B5EF4-FFF2-40B4-BE49-F238E27FC236}">
                  <a16:creationId xmlns:a16="http://schemas.microsoft.com/office/drawing/2014/main" id="{FC55BC5E-B0CB-4B17-9C70-9B57956B6FDA}"/>
                </a:ext>
              </a:extLst>
            </p:cNvPr>
            <p:cNvSpPr/>
            <p:nvPr/>
          </p:nvSpPr>
          <p:spPr>
            <a:xfrm>
              <a:off x="2843059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2" name="32 Nube">
              <a:extLst>
                <a:ext uri="{FF2B5EF4-FFF2-40B4-BE49-F238E27FC236}">
                  <a16:creationId xmlns:a16="http://schemas.microsoft.com/office/drawing/2014/main" id="{26AB4173-DF1E-4BBB-98D2-5DBFBAD467CD}"/>
                </a:ext>
              </a:extLst>
            </p:cNvPr>
            <p:cNvSpPr/>
            <p:nvPr/>
          </p:nvSpPr>
          <p:spPr>
            <a:xfrm>
              <a:off x="4211478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3" name="33 Nube">
              <a:extLst>
                <a:ext uri="{FF2B5EF4-FFF2-40B4-BE49-F238E27FC236}">
                  <a16:creationId xmlns:a16="http://schemas.microsoft.com/office/drawing/2014/main" id="{B6179CF2-D307-4936-99B5-498E95800D9D}"/>
                </a:ext>
              </a:extLst>
            </p:cNvPr>
            <p:cNvSpPr/>
            <p:nvPr/>
          </p:nvSpPr>
          <p:spPr>
            <a:xfrm>
              <a:off x="5579898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4" name="34 Nube">
              <a:extLst>
                <a:ext uri="{FF2B5EF4-FFF2-40B4-BE49-F238E27FC236}">
                  <a16:creationId xmlns:a16="http://schemas.microsoft.com/office/drawing/2014/main" id="{6F1B8FD0-EB79-4F06-BC17-AF925C01BA0C}"/>
                </a:ext>
              </a:extLst>
            </p:cNvPr>
            <p:cNvSpPr/>
            <p:nvPr/>
          </p:nvSpPr>
          <p:spPr>
            <a:xfrm>
              <a:off x="7019755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5" name="35 Grupo">
            <a:extLst>
              <a:ext uri="{FF2B5EF4-FFF2-40B4-BE49-F238E27FC236}">
                <a16:creationId xmlns:a16="http://schemas.microsoft.com/office/drawing/2014/main" id="{10901DB6-EB2C-4593-9BE1-5CA98438E65D}"/>
              </a:ext>
            </a:extLst>
          </p:cNvPr>
          <p:cNvGrpSpPr>
            <a:grpSpLocks/>
          </p:cNvGrpSpPr>
          <p:nvPr/>
        </p:nvGrpSpPr>
        <p:grpSpPr bwMode="auto">
          <a:xfrm>
            <a:off x="640212" y="3252009"/>
            <a:ext cx="6327775" cy="628192"/>
            <a:chOff x="1547664" y="2204864"/>
            <a:chExt cx="6408712" cy="720080"/>
          </a:xfrm>
        </p:grpSpPr>
        <p:sp>
          <p:nvSpPr>
            <p:cNvPr id="16" name="36 Nube">
              <a:extLst>
                <a:ext uri="{FF2B5EF4-FFF2-40B4-BE49-F238E27FC236}">
                  <a16:creationId xmlns:a16="http://schemas.microsoft.com/office/drawing/2014/main" id="{FEE2395E-12E3-4318-8D2F-D99C01A99BFA}"/>
                </a:ext>
              </a:extLst>
            </p:cNvPr>
            <p:cNvSpPr/>
            <p:nvPr/>
          </p:nvSpPr>
          <p:spPr>
            <a:xfrm>
              <a:off x="1547664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7" name="37 Nube">
              <a:extLst>
                <a:ext uri="{FF2B5EF4-FFF2-40B4-BE49-F238E27FC236}">
                  <a16:creationId xmlns:a16="http://schemas.microsoft.com/office/drawing/2014/main" id="{F023E456-307F-46BD-914C-FB4B065AE253}"/>
                </a:ext>
              </a:extLst>
            </p:cNvPr>
            <p:cNvSpPr/>
            <p:nvPr/>
          </p:nvSpPr>
          <p:spPr>
            <a:xfrm>
              <a:off x="2843059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8" name="38 Nube">
              <a:extLst>
                <a:ext uri="{FF2B5EF4-FFF2-40B4-BE49-F238E27FC236}">
                  <a16:creationId xmlns:a16="http://schemas.microsoft.com/office/drawing/2014/main" id="{66E162CE-5E9F-4A3B-A713-25F0224FDC1F}"/>
                </a:ext>
              </a:extLst>
            </p:cNvPr>
            <p:cNvSpPr/>
            <p:nvPr/>
          </p:nvSpPr>
          <p:spPr>
            <a:xfrm>
              <a:off x="4211478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9" name="39 Nube">
              <a:extLst>
                <a:ext uri="{FF2B5EF4-FFF2-40B4-BE49-F238E27FC236}">
                  <a16:creationId xmlns:a16="http://schemas.microsoft.com/office/drawing/2014/main" id="{DD8C9112-4B7F-4405-ABEA-D6941BAEA04E}"/>
                </a:ext>
              </a:extLst>
            </p:cNvPr>
            <p:cNvSpPr/>
            <p:nvPr/>
          </p:nvSpPr>
          <p:spPr>
            <a:xfrm>
              <a:off x="5579898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0" name="40 Nube">
              <a:extLst>
                <a:ext uri="{FF2B5EF4-FFF2-40B4-BE49-F238E27FC236}">
                  <a16:creationId xmlns:a16="http://schemas.microsoft.com/office/drawing/2014/main" id="{5517461C-92D8-4ED1-864F-E4CE0AACE884}"/>
                </a:ext>
              </a:extLst>
            </p:cNvPr>
            <p:cNvSpPr/>
            <p:nvPr/>
          </p:nvSpPr>
          <p:spPr>
            <a:xfrm>
              <a:off x="7019755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21" name="41 Grupo">
            <a:extLst>
              <a:ext uri="{FF2B5EF4-FFF2-40B4-BE49-F238E27FC236}">
                <a16:creationId xmlns:a16="http://schemas.microsoft.com/office/drawing/2014/main" id="{BE587954-3B28-487A-9616-DA861BD28A5F}"/>
              </a:ext>
            </a:extLst>
          </p:cNvPr>
          <p:cNvGrpSpPr>
            <a:grpSpLocks/>
          </p:cNvGrpSpPr>
          <p:nvPr/>
        </p:nvGrpSpPr>
        <p:grpSpPr bwMode="auto">
          <a:xfrm>
            <a:off x="656431" y="4257624"/>
            <a:ext cx="6327775" cy="628192"/>
            <a:chOff x="1547664" y="2204864"/>
            <a:chExt cx="6408712" cy="720080"/>
          </a:xfrm>
        </p:grpSpPr>
        <p:sp>
          <p:nvSpPr>
            <p:cNvPr id="22" name="42 Nube">
              <a:extLst>
                <a:ext uri="{FF2B5EF4-FFF2-40B4-BE49-F238E27FC236}">
                  <a16:creationId xmlns:a16="http://schemas.microsoft.com/office/drawing/2014/main" id="{4ABA4D84-8E75-44DA-814C-B6747C294196}"/>
                </a:ext>
              </a:extLst>
            </p:cNvPr>
            <p:cNvSpPr/>
            <p:nvPr/>
          </p:nvSpPr>
          <p:spPr>
            <a:xfrm>
              <a:off x="1547664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3" name="43 Nube">
              <a:extLst>
                <a:ext uri="{FF2B5EF4-FFF2-40B4-BE49-F238E27FC236}">
                  <a16:creationId xmlns:a16="http://schemas.microsoft.com/office/drawing/2014/main" id="{EADC737E-328A-4FE9-90EE-BE206AE4EFD0}"/>
                </a:ext>
              </a:extLst>
            </p:cNvPr>
            <p:cNvSpPr/>
            <p:nvPr/>
          </p:nvSpPr>
          <p:spPr>
            <a:xfrm>
              <a:off x="2843059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4" name="44 Nube">
              <a:extLst>
                <a:ext uri="{FF2B5EF4-FFF2-40B4-BE49-F238E27FC236}">
                  <a16:creationId xmlns:a16="http://schemas.microsoft.com/office/drawing/2014/main" id="{82F94AA6-08F1-4924-9786-5F6D52FE3D67}"/>
                </a:ext>
              </a:extLst>
            </p:cNvPr>
            <p:cNvSpPr/>
            <p:nvPr/>
          </p:nvSpPr>
          <p:spPr>
            <a:xfrm>
              <a:off x="4211478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45 Nube">
              <a:extLst>
                <a:ext uri="{FF2B5EF4-FFF2-40B4-BE49-F238E27FC236}">
                  <a16:creationId xmlns:a16="http://schemas.microsoft.com/office/drawing/2014/main" id="{46084A46-68A8-4EE0-810E-85ED603A886D}"/>
                </a:ext>
              </a:extLst>
            </p:cNvPr>
            <p:cNvSpPr/>
            <p:nvPr/>
          </p:nvSpPr>
          <p:spPr>
            <a:xfrm>
              <a:off x="5579898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6" name="46 Nube">
              <a:extLst>
                <a:ext uri="{FF2B5EF4-FFF2-40B4-BE49-F238E27FC236}">
                  <a16:creationId xmlns:a16="http://schemas.microsoft.com/office/drawing/2014/main" id="{FF2CDAC9-AE4F-4A2A-AC4E-180B609F7273}"/>
                </a:ext>
              </a:extLst>
            </p:cNvPr>
            <p:cNvSpPr/>
            <p:nvPr/>
          </p:nvSpPr>
          <p:spPr>
            <a:xfrm>
              <a:off x="7019755" y="2204864"/>
              <a:ext cx="936621" cy="720080"/>
            </a:xfrm>
            <a:prstGeom prst="cloud">
              <a:avLst/>
            </a:prstGeom>
            <a:solidFill>
              <a:schemeClr val="bg2"/>
            </a:solidFill>
            <a:ln>
              <a:solidFill>
                <a:srgbClr val="4B9EAC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7188902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4"/>
          <p:cNvSpPr txBox="1">
            <a:spLocks noGrp="1"/>
          </p:cNvSpPr>
          <p:nvPr>
            <p:ph type="ctrTitle" idx="4294967295"/>
          </p:nvPr>
        </p:nvSpPr>
        <p:spPr>
          <a:xfrm>
            <a:off x="2454412" y="2931410"/>
            <a:ext cx="4235175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6000" dirty="0"/>
              <a:t>¡Nos vemos!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79E118A-CAEF-BA47-B982-BF4145ABF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295" y="755947"/>
            <a:ext cx="6195410" cy="25731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4"/>
          <p:cNvSpPr txBox="1">
            <a:spLocks noGrp="1"/>
          </p:cNvSpPr>
          <p:nvPr>
            <p:ph type="ctrTitle" idx="4294967295"/>
          </p:nvPr>
        </p:nvSpPr>
        <p:spPr>
          <a:xfrm>
            <a:off x="2454412" y="2931410"/>
            <a:ext cx="4235175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defRPr/>
            </a:pPr>
            <a:r>
              <a:rPr lang="es-ES_tradnl" sz="2800" b="1" dirty="0">
                <a:solidFill>
                  <a:srgbClr val="4B9EAC"/>
                </a:solidFill>
              </a:rPr>
              <a:t>Vamos a aprender a…</a:t>
            </a:r>
            <a:br>
              <a:rPr lang="es-ES_tradnl" sz="2800" b="1" dirty="0">
                <a:solidFill>
                  <a:srgbClr val="4B9EAC"/>
                </a:solidFill>
              </a:rPr>
            </a:br>
            <a:r>
              <a:rPr lang="es-CL" sz="2000" b="1" dirty="0">
                <a:solidFill>
                  <a:srgbClr val="64A73B"/>
                </a:solidFill>
              </a:rPr>
              <a:t>Contar hasta 20</a:t>
            </a:r>
            <a:br>
              <a:rPr lang="es-CL" sz="2000" b="1" dirty="0">
                <a:solidFill>
                  <a:srgbClr val="64A73B"/>
                </a:solidFill>
              </a:rPr>
            </a:br>
            <a:br>
              <a:rPr lang="es-ES_tradnl" sz="2800" b="1" dirty="0">
                <a:solidFill>
                  <a:srgbClr val="4B9EAC"/>
                </a:solidFill>
              </a:rPr>
            </a:br>
            <a:r>
              <a:rPr lang="es-ES_tradnl" sz="2800" b="1" dirty="0">
                <a:solidFill>
                  <a:srgbClr val="4B9EAC"/>
                </a:solidFill>
              </a:rPr>
              <a:t>y nos va a servir para…</a:t>
            </a:r>
            <a:br>
              <a:rPr lang="es-ES_tradnl" sz="2800" b="1" dirty="0">
                <a:solidFill>
                  <a:srgbClr val="4B9EAC"/>
                </a:solidFill>
              </a:rPr>
            </a:br>
            <a:r>
              <a:rPr lang="es-ES_tradnl" sz="2000" b="1" dirty="0">
                <a:solidFill>
                  <a:srgbClr val="FFC000"/>
                </a:solidFill>
              </a:rPr>
              <a:t>Contar objetos de varias formas, por ejemplo: de 1 en 1, 2 en 2, 5 en 5.  </a:t>
            </a:r>
            <a:br>
              <a:rPr lang="es-ES_tradnl" sz="2000" b="1" dirty="0">
                <a:solidFill>
                  <a:srgbClr val="FFC000"/>
                </a:solidFill>
              </a:rPr>
            </a:br>
            <a:r>
              <a:rPr lang="es-ES_tradnl" sz="2000" b="1" dirty="0">
                <a:solidFill>
                  <a:srgbClr val="FFC000"/>
                </a:solidFill>
              </a:rPr>
              <a:t>Conocer números del 11 hasta el 20.</a:t>
            </a:r>
          </a:p>
        </p:txBody>
      </p:sp>
    </p:spTree>
    <p:extLst>
      <p:ext uri="{BB962C8B-B14F-4D97-AF65-F5344CB8AC3E}">
        <p14:creationId xmlns:p14="http://schemas.microsoft.com/office/powerpoint/2010/main" val="3768153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6 Cara sonriente">
            <a:extLst>
              <a:ext uri="{FF2B5EF4-FFF2-40B4-BE49-F238E27FC236}">
                <a16:creationId xmlns:a16="http://schemas.microsoft.com/office/drawing/2014/main" id="{35E0F178-D2E6-4A9E-A43D-7D853EACD316}"/>
              </a:ext>
            </a:extLst>
          </p:cNvPr>
          <p:cNvSpPr/>
          <p:nvPr/>
        </p:nvSpPr>
        <p:spPr>
          <a:xfrm>
            <a:off x="1715816" y="1399911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7" name="17 Cara sonriente">
            <a:extLst>
              <a:ext uri="{FF2B5EF4-FFF2-40B4-BE49-F238E27FC236}">
                <a16:creationId xmlns:a16="http://schemas.microsoft.com/office/drawing/2014/main" id="{62EF67F0-D764-4E75-9F43-AA9E9AF5EEA3}"/>
              </a:ext>
            </a:extLst>
          </p:cNvPr>
          <p:cNvSpPr/>
          <p:nvPr/>
        </p:nvSpPr>
        <p:spPr>
          <a:xfrm>
            <a:off x="1715816" y="3776398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8" name="18 Cara sonriente">
            <a:extLst>
              <a:ext uri="{FF2B5EF4-FFF2-40B4-BE49-F238E27FC236}">
                <a16:creationId xmlns:a16="http://schemas.microsoft.com/office/drawing/2014/main" id="{C544C8B3-7BDE-4CC2-A62B-18304F018438}"/>
              </a:ext>
            </a:extLst>
          </p:cNvPr>
          <p:cNvSpPr/>
          <p:nvPr/>
        </p:nvSpPr>
        <p:spPr>
          <a:xfrm>
            <a:off x="4260578" y="2552436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9" name="19 Cara sonriente">
            <a:extLst>
              <a:ext uri="{FF2B5EF4-FFF2-40B4-BE49-F238E27FC236}">
                <a16:creationId xmlns:a16="http://schemas.microsoft.com/office/drawing/2014/main" id="{8D59CE4E-98A0-4D2D-BF21-5B05B0C67562}"/>
              </a:ext>
            </a:extLst>
          </p:cNvPr>
          <p:cNvSpPr/>
          <p:nvPr/>
        </p:nvSpPr>
        <p:spPr>
          <a:xfrm>
            <a:off x="4308203" y="3776398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10" name="20 Cara sonriente">
            <a:extLst>
              <a:ext uri="{FF2B5EF4-FFF2-40B4-BE49-F238E27FC236}">
                <a16:creationId xmlns:a16="http://schemas.microsoft.com/office/drawing/2014/main" id="{5E14B621-2B1C-4E7E-9E7B-BBC5B71D7365}"/>
              </a:ext>
            </a:extLst>
          </p:cNvPr>
          <p:cNvSpPr/>
          <p:nvPr/>
        </p:nvSpPr>
        <p:spPr>
          <a:xfrm>
            <a:off x="5532166" y="2552436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11" name="21 Cara sonriente">
            <a:extLst>
              <a:ext uri="{FF2B5EF4-FFF2-40B4-BE49-F238E27FC236}">
                <a16:creationId xmlns:a16="http://schemas.microsoft.com/office/drawing/2014/main" id="{A1D15B9E-1106-4923-B15B-4DEBE0F3C496}"/>
              </a:ext>
            </a:extLst>
          </p:cNvPr>
          <p:cNvSpPr/>
          <p:nvPr/>
        </p:nvSpPr>
        <p:spPr>
          <a:xfrm>
            <a:off x="1715816" y="2552436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12" name="22 Cara sonriente">
            <a:extLst>
              <a:ext uri="{FF2B5EF4-FFF2-40B4-BE49-F238E27FC236}">
                <a16:creationId xmlns:a16="http://schemas.microsoft.com/office/drawing/2014/main" id="{490185B1-E9B3-42CB-A082-4AF37031467B}"/>
              </a:ext>
            </a:extLst>
          </p:cNvPr>
          <p:cNvSpPr/>
          <p:nvPr/>
        </p:nvSpPr>
        <p:spPr>
          <a:xfrm>
            <a:off x="3012803" y="3776398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13" name="23 Cara sonriente">
            <a:extLst>
              <a:ext uri="{FF2B5EF4-FFF2-40B4-BE49-F238E27FC236}">
                <a16:creationId xmlns:a16="http://schemas.microsoft.com/office/drawing/2014/main" id="{3B3905BD-A2F6-4DAE-B68D-B5E4A7A9FB12}"/>
              </a:ext>
            </a:extLst>
          </p:cNvPr>
          <p:cNvSpPr/>
          <p:nvPr/>
        </p:nvSpPr>
        <p:spPr>
          <a:xfrm>
            <a:off x="5532166" y="1399911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14" name="24 Cara sonriente">
            <a:extLst>
              <a:ext uri="{FF2B5EF4-FFF2-40B4-BE49-F238E27FC236}">
                <a16:creationId xmlns:a16="http://schemas.microsoft.com/office/drawing/2014/main" id="{BC47D436-FD43-4CAA-8538-710E650E3DC8}"/>
              </a:ext>
            </a:extLst>
          </p:cNvPr>
          <p:cNvSpPr/>
          <p:nvPr/>
        </p:nvSpPr>
        <p:spPr>
          <a:xfrm>
            <a:off x="2987403" y="1399911"/>
            <a:ext cx="865188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15" name="25 Cara sonriente">
            <a:extLst>
              <a:ext uri="{FF2B5EF4-FFF2-40B4-BE49-F238E27FC236}">
                <a16:creationId xmlns:a16="http://schemas.microsoft.com/office/drawing/2014/main" id="{CD360F29-160F-4A6E-AFD8-1EB609602B51}"/>
              </a:ext>
            </a:extLst>
          </p:cNvPr>
          <p:cNvSpPr/>
          <p:nvPr/>
        </p:nvSpPr>
        <p:spPr>
          <a:xfrm>
            <a:off x="2987403" y="2552436"/>
            <a:ext cx="865188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7200" dirty="0"/>
              <a:t> </a:t>
            </a:r>
          </a:p>
        </p:txBody>
      </p:sp>
      <p:sp>
        <p:nvSpPr>
          <p:cNvPr id="16" name="26 Cara sonriente">
            <a:extLst>
              <a:ext uri="{FF2B5EF4-FFF2-40B4-BE49-F238E27FC236}">
                <a16:creationId xmlns:a16="http://schemas.microsoft.com/office/drawing/2014/main" id="{2A9C72E9-40BE-4EB3-8430-C9729D25A31E}"/>
              </a:ext>
            </a:extLst>
          </p:cNvPr>
          <p:cNvSpPr/>
          <p:nvPr/>
        </p:nvSpPr>
        <p:spPr>
          <a:xfrm>
            <a:off x="4260578" y="1399911"/>
            <a:ext cx="863600" cy="863600"/>
          </a:xfrm>
          <a:prstGeom prst="smileyFac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 sz="7200"/>
          </a:p>
        </p:txBody>
      </p:sp>
      <p:sp>
        <p:nvSpPr>
          <p:cNvPr id="17" name="15 Rectángulo">
            <a:extLst>
              <a:ext uri="{FF2B5EF4-FFF2-40B4-BE49-F238E27FC236}">
                <a16:creationId xmlns:a16="http://schemas.microsoft.com/office/drawing/2014/main" id="{7C28287E-0348-44DA-AC2B-C2DCCCE031A9}"/>
              </a:ext>
            </a:extLst>
          </p:cNvPr>
          <p:cNvSpPr/>
          <p:nvPr/>
        </p:nvSpPr>
        <p:spPr>
          <a:xfrm>
            <a:off x="2086723" y="111182"/>
            <a:ext cx="3531736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11 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4B9EA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ONCE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>
            <a:extLst>
              <a:ext uri="{FF2B5EF4-FFF2-40B4-BE49-F238E27FC236}">
                <a16:creationId xmlns:a16="http://schemas.microsoft.com/office/drawing/2014/main" id="{BA7E492F-B4F7-4567-8896-4ADB92CEAC61}"/>
              </a:ext>
            </a:extLst>
          </p:cNvPr>
          <p:cNvGrpSpPr>
            <a:grpSpLocks/>
          </p:cNvGrpSpPr>
          <p:nvPr/>
        </p:nvGrpSpPr>
        <p:grpSpPr bwMode="auto">
          <a:xfrm>
            <a:off x="1031652" y="1282709"/>
            <a:ext cx="2023401" cy="870250"/>
            <a:chOff x="1619672" y="2204864"/>
            <a:chExt cx="2293765" cy="936671"/>
          </a:xfr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4 Corazón">
              <a:extLst>
                <a:ext uri="{FF2B5EF4-FFF2-40B4-BE49-F238E27FC236}">
                  <a16:creationId xmlns:a16="http://schemas.microsoft.com/office/drawing/2014/main" id="{6F997B73-81DC-47D2-AC45-CB4D4B3B6CD2}"/>
                </a:ext>
              </a:extLst>
            </p:cNvPr>
            <p:cNvSpPr/>
            <p:nvPr/>
          </p:nvSpPr>
          <p:spPr>
            <a:xfrm>
              <a:off x="1619672" y="2204864"/>
              <a:ext cx="1069617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4" name="8 Corazón">
              <a:extLst>
                <a:ext uri="{FF2B5EF4-FFF2-40B4-BE49-F238E27FC236}">
                  <a16:creationId xmlns:a16="http://schemas.microsoft.com/office/drawing/2014/main" id="{8F993574-A3B2-4EEA-B7DB-8A6FDA9E6557}"/>
                </a:ext>
              </a:extLst>
            </p:cNvPr>
            <p:cNvSpPr/>
            <p:nvPr/>
          </p:nvSpPr>
          <p:spPr>
            <a:xfrm>
              <a:off x="2843820" y="2204864"/>
              <a:ext cx="1069617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5" name="15 Rectángulo">
            <a:extLst>
              <a:ext uri="{FF2B5EF4-FFF2-40B4-BE49-F238E27FC236}">
                <a16:creationId xmlns:a16="http://schemas.microsoft.com/office/drawing/2014/main" id="{558CC311-546F-4265-A9D8-B941ACEF61E0}"/>
              </a:ext>
            </a:extLst>
          </p:cNvPr>
          <p:cNvSpPr/>
          <p:nvPr/>
        </p:nvSpPr>
        <p:spPr>
          <a:xfrm>
            <a:off x="999975" y="18055"/>
            <a:ext cx="61409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rgbClr val="D67C0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12 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FF66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DOCE</a:t>
            </a:r>
          </a:p>
        </p:txBody>
      </p:sp>
      <p:grpSp>
        <p:nvGrpSpPr>
          <p:cNvPr id="6" name="34 Grupo">
            <a:extLst>
              <a:ext uri="{FF2B5EF4-FFF2-40B4-BE49-F238E27FC236}">
                <a16:creationId xmlns:a16="http://schemas.microsoft.com/office/drawing/2014/main" id="{1D994C57-1B29-4F99-BE39-022C95CDDD16}"/>
              </a:ext>
            </a:extLst>
          </p:cNvPr>
          <p:cNvGrpSpPr>
            <a:grpSpLocks/>
          </p:cNvGrpSpPr>
          <p:nvPr/>
        </p:nvGrpSpPr>
        <p:grpSpPr bwMode="auto">
          <a:xfrm>
            <a:off x="4119038" y="1277978"/>
            <a:ext cx="2023137" cy="870733"/>
            <a:chOff x="1619672" y="2204345"/>
            <a:chExt cx="2294780" cy="937190"/>
          </a:xfr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35 Corazón">
              <a:extLst>
                <a:ext uri="{FF2B5EF4-FFF2-40B4-BE49-F238E27FC236}">
                  <a16:creationId xmlns:a16="http://schemas.microsoft.com/office/drawing/2014/main" id="{A20DC2A9-5553-40F5-8AA3-84732480CCC9}"/>
                </a:ext>
              </a:extLst>
            </p:cNvPr>
            <p:cNvSpPr/>
            <p:nvPr/>
          </p:nvSpPr>
          <p:spPr>
            <a:xfrm>
              <a:off x="1619672" y="2204864"/>
              <a:ext cx="1070229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8" name="36 Corazón">
              <a:extLst>
                <a:ext uri="{FF2B5EF4-FFF2-40B4-BE49-F238E27FC236}">
                  <a16:creationId xmlns:a16="http://schemas.microsoft.com/office/drawing/2014/main" id="{B0AABB1D-64BB-4D32-BDFF-90D110DD4467}"/>
                </a:ext>
              </a:extLst>
            </p:cNvPr>
            <p:cNvSpPr/>
            <p:nvPr/>
          </p:nvSpPr>
          <p:spPr>
            <a:xfrm>
              <a:off x="2844223" y="2204345"/>
              <a:ext cx="1070229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9" name="37 Grupo">
            <a:extLst>
              <a:ext uri="{FF2B5EF4-FFF2-40B4-BE49-F238E27FC236}">
                <a16:creationId xmlns:a16="http://schemas.microsoft.com/office/drawing/2014/main" id="{D3F5A434-9E2C-4306-BBEE-FC5CDF7FD685}"/>
              </a:ext>
            </a:extLst>
          </p:cNvPr>
          <p:cNvGrpSpPr>
            <a:grpSpLocks/>
          </p:cNvGrpSpPr>
          <p:nvPr/>
        </p:nvGrpSpPr>
        <p:grpSpPr bwMode="auto">
          <a:xfrm>
            <a:off x="530285" y="2425998"/>
            <a:ext cx="2023029" cy="888366"/>
            <a:chOff x="1619672" y="2185366"/>
            <a:chExt cx="2294658" cy="956169"/>
          </a:xfr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38 Corazón">
              <a:extLst>
                <a:ext uri="{FF2B5EF4-FFF2-40B4-BE49-F238E27FC236}">
                  <a16:creationId xmlns:a16="http://schemas.microsoft.com/office/drawing/2014/main" id="{5525D215-2A7C-4E7F-A96D-7B51FC080916}"/>
                </a:ext>
              </a:extLst>
            </p:cNvPr>
            <p:cNvSpPr/>
            <p:nvPr/>
          </p:nvSpPr>
          <p:spPr>
            <a:xfrm>
              <a:off x="1619672" y="2204864"/>
              <a:ext cx="1070230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1" name="39 Corazón">
              <a:extLst>
                <a:ext uri="{FF2B5EF4-FFF2-40B4-BE49-F238E27FC236}">
                  <a16:creationId xmlns:a16="http://schemas.microsoft.com/office/drawing/2014/main" id="{BDB34598-0CFB-4020-BD48-6AFA1F3F857E}"/>
                </a:ext>
              </a:extLst>
            </p:cNvPr>
            <p:cNvSpPr/>
            <p:nvPr/>
          </p:nvSpPr>
          <p:spPr>
            <a:xfrm>
              <a:off x="2844100" y="2185366"/>
              <a:ext cx="1070230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2" name="40 Grupo">
            <a:extLst>
              <a:ext uri="{FF2B5EF4-FFF2-40B4-BE49-F238E27FC236}">
                <a16:creationId xmlns:a16="http://schemas.microsoft.com/office/drawing/2014/main" id="{53FC0BA0-9FD4-4F57-8EA5-6D3E39EA5282}"/>
              </a:ext>
            </a:extLst>
          </p:cNvPr>
          <p:cNvGrpSpPr>
            <a:grpSpLocks/>
          </p:cNvGrpSpPr>
          <p:nvPr/>
        </p:nvGrpSpPr>
        <p:grpSpPr bwMode="auto">
          <a:xfrm>
            <a:off x="5011684" y="2377209"/>
            <a:ext cx="2003714" cy="919040"/>
            <a:chOff x="1619672" y="2204864"/>
            <a:chExt cx="2271448" cy="989185"/>
          </a:xfr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41 Corazón">
              <a:extLst>
                <a:ext uri="{FF2B5EF4-FFF2-40B4-BE49-F238E27FC236}">
                  <a16:creationId xmlns:a16="http://schemas.microsoft.com/office/drawing/2014/main" id="{3576F8B3-B5F5-4B0F-B049-78398C4633F9}"/>
                </a:ext>
              </a:extLst>
            </p:cNvPr>
            <p:cNvSpPr/>
            <p:nvPr/>
          </p:nvSpPr>
          <p:spPr>
            <a:xfrm>
              <a:off x="1619672" y="2204864"/>
              <a:ext cx="1069617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4" name="42 Corazón">
              <a:extLst>
                <a:ext uri="{FF2B5EF4-FFF2-40B4-BE49-F238E27FC236}">
                  <a16:creationId xmlns:a16="http://schemas.microsoft.com/office/drawing/2014/main" id="{037EF3F8-E81C-4ACA-8C89-4BA7DCE61188}"/>
                </a:ext>
              </a:extLst>
            </p:cNvPr>
            <p:cNvSpPr/>
            <p:nvPr/>
          </p:nvSpPr>
          <p:spPr>
            <a:xfrm>
              <a:off x="2821503" y="2257378"/>
              <a:ext cx="1069617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5" name="43 Grupo">
            <a:extLst>
              <a:ext uri="{FF2B5EF4-FFF2-40B4-BE49-F238E27FC236}">
                <a16:creationId xmlns:a16="http://schemas.microsoft.com/office/drawing/2014/main" id="{A124BF8C-C536-430F-ACDF-1FA853FB6E21}"/>
              </a:ext>
            </a:extLst>
          </p:cNvPr>
          <p:cNvGrpSpPr>
            <a:grpSpLocks/>
          </p:cNvGrpSpPr>
          <p:nvPr/>
        </p:nvGrpSpPr>
        <p:grpSpPr bwMode="auto">
          <a:xfrm>
            <a:off x="1585372" y="3512851"/>
            <a:ext cx="1935884" cy="936626"/>
            <a:chOff x="1619672" y="2204864"/>
            <a:chExt cx="2195812" cy="1008112"/>
          </a:xfr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44 Corazón">
              <a:extLst>
                <a:ext uri="{FF2B5EF4-FFF2-40B4-BE49-F238E27FC236}">
                  <a16:creationId xmlns:a16="http://schemas.microsoft.com/office/drawing/2014/main" id="{D98F4CAB-9E72-4F3E-8C48-CB6A86A7E0A6}"/>
                </a:ext>
              </a:extLst>
            </p:cNvPr>
            <p:cNvSpPr/>
            <p:nvPr/>
          </p:nvSpPr>
          <p:spPr>
            <a:xfrm>
              <a:off x="1619672" y="2204864"/>
              <a:ext cx="1070230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7" name="45 Corazón">
              <a:extLst>
                <a:ext uri="{FF2B5EF4-FFF2-40B4-BE49-F238E27FC236}">
                  <a16:creationId xmlns:a16="http://schemas.microsoft.com/office/drawing/2014/main" id="{AD633EA5-8257-4CAA-9933-9F369BC12762}"/>
                </a:ext>
              </a:extLst>
            </p:cNvPr>
            <p:cNvSpPr/>
            <p:nvPr/>
          </p:nvSpPr>
          <p:spPr>
            <a:xfrm>
              <a:off x="2745254" y="2276305"/>
              <a:ext cx="1070230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8" name="46 Grupo">
            <a:extLst>
              <a:ext uri="{FF2B5EF4-FFF2-40B4-BE49-F238E27FC236}">
                <a16:creationId xmlns:a16="http://schemas.microsoft.com/office/drawing/2014/main" id="{FB946E04-B1FD-47F9-93F2-208828B4C91F}"/>
              </a:ext>
            </a:extLst>
          </p:cNvPr>
          <p:cNvGrpSpPr>
            <a:grpSpLocks/>
          </p:cNvGrpSpPr>
          <p:nvPr/>
        </p:nvGrpSpPr>
        <p:grpSpPr bwMode="auto">
          <a:xfrm>
            <a:off x="4107422" y="3509028"/>
            <a:ext cx="1976438" cy="936625"/>
            <a:chOff x="1619672" y="2204864"/>
            <a:chExt cx="2240527" cy="1008112"/>
          </a:xfr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47 Corazón">
              <a:extLst>
                <a:ext uri="{FF2B5EF4-FFF2-40B4-BE49-F238E27FC236}">
                  <a16:creationId xmlns:a16="http://schemas.microsoft.com/office/drawing/2014/main" id="{76AF5885-EA86-48C7-81A7-4547145FE75C}"/>
                </a:ext>
              </a:extLst>
            </p:cNvPr>
            <p:cNvSpPr/>
            <p:nvPr/>
          </p:nvSpPr>
          <p:spPr>
            <a:xfrm>
              <a:off x="1619672" y="2204864"/>
              <a:ext cx="1069617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0" name="48 Corazón">
              <a:extLst>
                <a:ext uri="{FF2B5EF4-FFF2-40B4-BE49-F238E27FC236}">
                  <a16:creationId xmlns:a16="http://schemas.microsoft.com/office/drawing/2014/main" id="{F67E0A9A-5429-48FC-930D-81131B389786}"/>
                </a:ext>
              </a:extLst>
            </p:cNvPr>
            <p:cNvSpPr/>
            <p:nvPr/>
          </p:nvSpPr>
          <p:spPr>
            <a:xfrm>
              <a:off x="2790582" y="2276305"/>
              <a:ext cx="1069617" cy="936671"/>
            </a:xfrm>
            <a:prstGeom prst="heart">
              <a:avLst/>
            </a:prstGeom>
            <a:grpFill/>
            <a:ln w="381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21296230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5 Rectángulo">
            <a:extLst>
              <a:ext uri="{FF2B5EF4-FFF2-40B4-BE49-F238E27FC236}">
                <a16:creationId xmlns:a16="http://schemas.microsoft.com/office/drawing/2014/main" id="{41E88980-2E33-4BB4-ACAF-6ADC4B24659E}"/>
              </a:ext>
            </a:extLst>
          </p:cNvPr>
          <p:cNvSpPr/>
          <p:nvPr/>
        </p:nvSpPr>
        <p:spPr>
          <a:xfrm>
            <a:off x="2075923" y="178538"/>
            <a:ext cx="38779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rgbClr val="D67C0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13 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F08A0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TRECE</a:t>
            </a: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B76D2FF9-D2B4-46D7-A43A-5C1EF0F34229}"/>
              </a:ext>
            </a:extLst>
          </p:cNvPr>
          <p:cNvSpPr/>
          <p:nvPr/>
        </p:nvSpPr>
        <p:spPr>
          <a:xfrm>
            <a:off x="694855" y="3970259"/>
            <a:ext cx="1024487" cy="91287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0" name="8 Rectángulo">
            <a:extLst>
              <a:ext uri="{FF2B5EF4-FFF2-40B4-BE49-F238E27FC236}">
                <a16:creationId xmlns:a16="http://schemas.microsoft.com/office/drawing/2014/main" id="{1D4D62CA-C672-455E-AE31-0FA47356FC69}"/>
              </a:ext>
            </a:extLst>
          </p:cNvPr>
          <p:cNvSpPr/>
          <p:nvPr/>
        </p:nvSpPr>
        <p:spPr>
          <a:xfrm>
            <a:off x="2064867" y="3946447"/>
            <a:ext cx="1035144" cy="92482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21" name="12 Rectángulo">
            <a:extLst>
              <a:ext uri="{FF2B5EF4-FFF2-40B4-BE49-F238E27FC236}">
                <a16:creationId xmlns:a16="http://schemas.microsoft.com/office/drawing/2014/main" id="{FF6628FF-62B2-4226-ACB4-6FD2C7E6FD73}"/>
              </a:ext>
            </a:extLst>
          </p:cNvPr>
          <p:cNvSpPr/>
          <p:nvPr/>
        </p:nvSpPr>
        <p:spPr>
          <a:xfrm>
            <a:off x="3453930" y="3946447"/>
            <a:ext cx="1035144" cy="92482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grpSp>
        <p:nvGrpSpPr>
          <p:cNvPr id="22" name="3 Grupo">
            <a:extLst>
              <a:ext uri="{FF2B5EF4-FFF2-40B4-BE49-F238E27FC236}">
                <a16:creationId xmlns:a16="http://schemas.microsoft.com/office/drawing/2014/main" id="{0E34815B-0CCE-4010-A9B0-50C2397D3DA4}"/>
              </a:ext>
            </a:extLst>
          </p:cNvPr>
          <p:cNvGrpSpPr>
            <a:grpSpLocks/>
          </p:cNvGrpSpPr>
          <p:nvPr/>
        </p:nvGrpSpPr>
        <p:grpSpPr bwMode="auto">
          <a:xfrm>
            <a:off x="682155" y="1282621"/>
            <a:ext cx="6385922" cy="923331"/>
            <a:chOff x="1259632" y="2420886"/>
            <a:chExt cx="6658978" cy="981927"/>
          </a:xfr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4 Rectángulo">
              <a:extLst>
                <a:ext uri="{FF2B5EF4-FFF2-40B4-BE49-F238E27FC236}">
                  <a16:creationId xmlns:a16="http://schemas.microsoft.com/office/drawing/2014/main" id="{FD8BA196-7B0F-4C10-BFBD-B93E9BD9F01F}"/>
                </a:ext>
              </a:extLst>
            </p:cNvPr>
            <p:cNvSpPr/>
            <p:nvPr/>
          </p:nvSpPr>
          <p:spPr>
            <a:xfrm>
              <a:off x="1259632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4" name="13 Rectángulo">
              <a:extLst>
                <a:ext uri="{FF2B5EF4-FFF2-40B4-BE49-F238E27FC236}">
                  <a16:creationId xmlns:a16="http://schemas.microsoft.com/office/drawing/2014/main" id="{2D1B80C8-4DC7-4C12-B02C-03B4298DC0DB}"/>
                </a:ext>
              </a:extLst>
            </p:cNvPr>
            <p:cNvSpPr/>
            <p:nvPr/>
          </p:nvSpPr>
          <p:spPr>
            <a:xfrm>
              <a:off x="2664446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14 Rectángulo">
              <a:extLst>
                <a:ext uri="{FF2B5EF4-FFF2-40B4-BE49-F238E27FC236}">
                  <a16:creationId xmlns:a16="http://schemas.microsoft.com/office/drawing/2014/main" id="{F73E3557-6B86-4C6B-8D51-20A3BBBED421}"/>
                </a:ext>
              </a:extLst>
            </p:cNvPr>
            <p:cNvSpPr/>
            <p:nvPr/>
          </p:nvSpPr>
          <p:spPr>
            <a:xfrm>
              <a:off x="4029576" y="2420886"/>
              <a:ext cx="1080993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6" name="16 Rectángulo">
              <a:extLst>
                <a:ext uri="{FF2B5EF4-FFF2-40B4-BE49-F238E27FC236}">
                  <a16:creationId xmlns:a16="http://schemas.microsoft.com/office/drawing/2014/main" id="{5C6611CB-5EFE-43C3-A104-B80E2E3B2480}"/>
                </a:ext>
              </a:extLst>
            </p:cNvPr>
            <p:cNvSpPr/>
            <p:nvPr/>
          </p:nvSpPr>
          <p:spPr>
            <a:xfrm>
              <a:off x="5434391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7" name="17 Rectángulo">
              <a:extLst>
                <a:ext uri="{FF2B5EF4-FFF2-40B4-BE49-F238E27FC236}">
                  <a16:creationId xmlns:a16="http://schemas.microsoft.com/office/drawing/2014/main" id="{6995977C-7465-4730-BD50-EDA08FA8E055}"/>
                </a:ext>
              </a:extLst>
            </p:cNvPr>
            <p:cNvSpPr/>
            <p:nvPr/>
          </p:nvSpPr>
          <p:spPr>
            <a:xfrm>
              <a:off x="6839205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28" name="21 Grupo">
            <a:extLst>
              <a:ext uri="{FF2B5EF4-FFF2-40B4-BE49-F238E27FC236}">
                <a16:creationId xmlns:a16="http://schemas.microsoft.com/office/drawing/2014/main" id="{08A16549-D332-4B38-B83D-5D6F5AF77AC0}"/>
              </a:ext>
            </a:extLst>
          </p:cNvPr>
          <p:cNvGrpSpPr>
            <a:grpSpLocks/>
          </p:cNvGrpSpPr>
          <p:nvPr/>
        </p:nvGrpSpPr>
        <p:grpSpPr bwMode="auto">
          <a:xfrm>
            <a:off x="682155" y="2606596"/>
            <a:ext cx="6385922" cy="923331"/>
            <a:chOff x="1259632" y="2420886"/>
            <a:chExt cx="6658978" cy="981927"/>
          </a:xfr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22 Rectángulo">
              <a:extLst>
                <a:ext uri="{FF2B5EF4-FFF2-40B4-BE49-F238E27FC236}">
                  <a16:creationId xmlns:a16="http://schemas.microsoft.com/office/drawing/2014/main" id="{4B314600-D82F-4A4A-85C9-1B0E59B63E01}"/>
                </a:ext>
              </a:extLst>
            </p:cNvPr>
            <p:cNvSpPr/>
            <p:nvPr/>
          </p:nvSpPr>
          <p:spPr>
            <a:xfrm>
              <a:off x="1259632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0" name="23 Rectángulo">
              <a:extLst>
                <a:ext uri="{FF2B5EF4-FFF2-40B4-BE49-F238E27FC236}">
                  <a16:creationId xmlns:a16="http://schemas.microsoft.com/office/drawing/2014/main" id="{0F39EFC4-8B34-48BC-A357-BCA0E3253CCF}"/>
                </a:ext>
              </a:extLst>
            </p:cNvPr>
            <p:cNvSpPr/>
            <p:nvPr/>
          </p:nvSpPr>
          <p:spPr>
            <a:xfrm>
              <a:off x="2664446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1" name="24 Rectángulo">
              <a:extLst>
                <a:ext uri="{FF2B5EF4-FFF2-40B4-BE49-F238E27FC236}">
                  <a16:creationId xmlns:a16="http://schemas.microsoft.com/office/drawing/2014/main" id="{94649291-DCB9-4BF4-A242-4578952AC03A}"/>
                </a:ext>
              </a:extLst>
            </p:cNvPr>
            <p:cNvSpPr/>
            <p:nvPr/>
          </p:nvSpPr>
          <p:spPr>
            <a:xfrm>
              <a:off x="4029576" y="2420886"/>
              <a:ext cx="1080993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2" name="25 Rectángulo">
              <a:extLst>
                <a:ext uri="{FF2B5EF4-FFF2-40B4-BE49-F238E27FC236}">
                  <a16:creationId xmlns:a16="http://schemas.microsoft.com/office/drawing/2014/main" id="{9E10FB4B-E89C-4A7C-96EC-A748C6E3D688}"/>
                </a:ext>
              </a:extLst>
            </p:cNvPr>
            <p:cNvSpPr/>
            <p:nvPr/>
          </p:nvSpPr>
          <p:spPr>
            <a:xfrm>
              <a:off x="5434391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33" name="26 Rectángulo">
              <a:extLst>
                <a:ext uri="{FF2B5EF4-FFF2-40B4-BE49-F238E27FC236}">
                  <a16:creationId xmlns:a16="http://schemas.microsoft.com/office/drawing/2014/main" id="{63AEA55E-2548-4DB3-A8E0-A72C18D6EF6E}"/>
                </a:ext>
              </a:extLst>
            </p:cNvPr>
            <p:cNvSpPr/>
            <p:nvPr/>
          </p:nvSpPr>
          <p:spPr>
            <a:xfrm>
              <a:off x="6839205" y="2420886"/>
              <a:ext cx="1079405" cy="9819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9719694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5 Rectángulo">
            <a:extLst>
              <a:ext uri="{FF2B5EF4-FFF2-40B4-BE49-F238E27FC236}">
                <a16:creationId xmlns:a16="http://schemas.microsoft.com/office/drawing/2014/main" id="{363D5430-1744-40FC-A1A7-CB655D1A16C2}"/>
              </a:ext>
            </a:extLst>
          </p:cNvPr>
          <p:cNvSpPr/>
          <p:nvPr/>
        </p:nvSpPr>
        <p:spPr>
          <a:xfrm>
            <a:off x="1590478" y="178538"/>
            <a:ext cx="49552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14 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0099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CATORCE</a:t>
            </a:r>
          </a:p>
        </p:txBody>
      </p:sp>
      <p:grpSp>
        <p:nvGrpSpPr>
          <p:cNvPr id="3" name="1 Grupo">
            <a:extLst>
              <a:ext uri="{FF2B5EF4-FFF2-40B4-BE49-F238E27FC236}">
                <a16:creationId xmlns:a16="http://schemas.microsoft.com/office/drawing/2014/main" id="{37AAD62A-F41C-4DF4-B344-9EB640D23776}"/>
              </a:ext>
            </a:extLst>
          </p:cNvPr>
          <p:cNvGrpSpPr>
            <a:grpSpLocks/>
          </p:cNvGrpSpPr>
          <p:nvPr/>
        </p:nvGrpSpPr>
        <p:grpSpPr bwMode="auto">
          <a:xfrm>
            <a:off x="1531938" y="1221637"/>
            <a:ext cx="1590711" cy="741433"/>
            <a:chOff x="1547664" y="2348880"/>
            <a:chExt cx="2088232" cy="936104"/>
          </a:xfrm>
          <a:solidFill>
            <a:srgbClr val="FFC000"/>
          </a:solidFill>
        </p:grpSpPr>
        <p:sp>
          <p:nvSpPr>
            <p:cNvPr id="4" name="4 Elipse">
              <a:extLst>
                <a:ext uri="{FF2B5EF4-FFF2-40B4-BE49-F238E27FC236}">
                  <a16:creationId xmlns:a16="http://schemas.microsoft.com/office/drawing/2014/main" id="{ED8217EB-3E26-497E-9953-2F0465685511}"/>
                </a:ext>
              </a:extLst>
            </p:cNvPr>
            <p:cNvSpPr/>
            <p:nvPr/>
          </p:nvSpPr>
          <p:spPr>
            <a:xfrm>
              <a:off x="1547664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5" name="20 Elipse">
              <a:extLst>
                <a:ext uri="{FF2B5EF4-FFF2-40B4-BE49-F238E27FC236}">
                  <a16:creationId xmlns:a16="http://schemas.microsoft.com/office/drawing/2014/main" id="{96E3D3A8-5AF6-4EA5-9637-210A2B36D6E6}"/>
                </a:ext>
              </a:extLst>
            </p:cNvPr>
            <p:cNvSpPr/>
            <p:nvPr/>
          </p:nvSpPr>
          <p:spPr>
            <a:xfrm>
              <a:off x="2699683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6" name="21 Grupo">
            <a:extLst>
              <a:ext uri="{FF2B5EF4-FFF2-40B4-BE49-F238E27FC236}">
                <a16:creationId xmlns:a16="http://schemas.microsoft.com/office/drawing/2014/main" id="{6A9AE824-4BAC-498F-A90B-E77B1AC05F5E}"/>
              </a:ext>
            </a:extLst>
          </p:cNvPr>
          <p:cNvGrpSpPr>
            <a:grpSpLocks/>
          </p:cNvGrpSpPr>
          <p:nvPr/>
        </p:nvGrpSpPr>
        <p:grpSpPr bwMode="auto">
          <a:xfrm>
            <a:off x="818778" y="2543673"/>
            <a:ext cx="1590711" cy="742691"/>
            <a:chOff x="1547664" y="2348880"/>
            <a:chExt cx="2088232" cy="936104"/>
          </a:xfrm>
          <a:solidFill>
            <a:srgbClr val="FFC000"/>
          </a:solidFill>
        </p:grpSpPr>
        <p:sp>
          <p:nvSpPr>
            <p:cNvPr id="7" name="22 Elipse">
              <a:extLst>
                <a:ext uri="{FF2B5EF4-FFF2-40B4-BE49-F238E27FC236}">
                  <a16:creationId xmlns:a16="http://schemas.microsoft.com/office/drawing/2014/main" id="{DDD00778-1510-41CA-BF44-8B281900F3D8}"/>
                </a:ext>
              </a:extLst>
            </p:cNvPr>
            <p:cNvSpPr/>
            <p:nvPr/>
          </p:nvSpPr>
          <p:spPr>
            <a:xfrm>
              <a:off x="1547664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8" name="23 Elipse">
              <a:extLst>
                <a:ext uri="{FF2B5EF4-FFF2-40B4-BE49-F238E27FC236}">
                  <a16:creationId xmlns:a16="http://schemas.microsoft.com/office/drawing/2014/main" id="{540FB785-BDDE-4CA8-B673-EFE4C7DD93C8}"/>
                </a:ext>
              </a:extLst>
            </p:cNvPr>
            <p:cNvSpPr/>
            <p:nvPr/>
          </p:nvSpPr>
          <p:spPr>
            <a:xfrm>
              <a:off x="2699683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9" name="24 Grupo">
            <a:extLst>
              <a:ext uri="{FF2B5EF4-FFF2-40B4-BE49-F238E27FC236}">
                <a16:creationId xmlns:a16="http://schemas.microsoft.com/office/drawing/2014/main" id="{248FE7C3-E7B6-4ECB-869B-01CE31DA0C18}"/>
              </a:ext>
            </a:extLst>
          </p:cNvPr>
          <p:cNvGrpSpPr>
            <a:grpSpLocks/>
          </p:cNvGrpSpPr>
          <p:nvPr/>
        </p:nvGrpSpPr>
        <p:grpSpPr bwMode="auto">
          <a:xfrm>
            <a:off x="4657726" y="1221637"/>
            <a:ext cx="1590711" cy="741433"/>
            <a:chOff x="1547664" y="2348880"/>
            <a:chExt cx="2088232" cy="936104"/>
          </a:xfrm>
          <a:solidFill>
            <a:srgbClr val="FFC000"/>
          </a:solidFill>
        </p:grpSpPr>
        <p:sp>
          <p:nvSpPr>
            <p:cNvPr id="10" name="25 Elipse">
              <a:extLst>
                <a:ext uri="{FF2B5EF4-FFF2-40B4-BE49-F238E27FC236}">
                  <a16:creationId xmlns:a16="http://schemas.microsoft.com/office/drawing/2014/main" id="{24D5B6ED-1FE6-4EF3-8519-90938F79B2DD}"/>
                </a:ext>
              </a:extLst>
            </p:cNvPr>
            <p:cNvSpPr/>
            <p:nvPr/>
          </p:nvSpPr>
          <p:spPr>
            <a:xfrm>
              <a:off x="1547664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1" name="26 Elipse">
              <a:extLst>
                <a:ext uri="{FF2B5EF4-FFF2-40B4-BE49-F238E27FC236}">
                  <a16:creationId xmlns:a16="http://schemas.microsoft.com/office/drawing/2014/main" id="{772D2D18-88A7-4B09-BA49-F8E7C462E24B}"/>
                </a:ext>
              </a:extLst>
            </p:cNvPr>
            <p:cNvSpPr/>
            <p:nvPr/>
          </p:nvSpPr>
          <p:spPr>
            <a:xfrm>
              <a:off x="2699683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12" name="27 Grupo">
            <a:extLst>
              <a:ext uri="{FF2B5EF4-FFF2-40B4-BE49-F238E27FC236}">
                <a16:creationId xmlns:a16="http://schemas.microsoft.com/office/drawing/2014/main" id="{C0D189FA-EBFF-412A-8A61-A8BBDD16A78D}"/>
              </a:ext>
            </a:extLst>
          </p:cNvPr>
          <p:cNvGrpSpPr>
            <a:grpSpLocks/>
          </p:cNvGrpSpPr>
          <p:nvPr/>
        </p:nvGrpSpPr>
        <p:grpSpPr bwMode="auto">
          <a:xfrm>
            <a:off x="3152776" y="2620225"/>
            <a:ext cx="1589502" cy="742691"/>
            <a:chOff x="1547664" y="2348880"/>
            <a:chExt cx="2088232" cy="936104"/>
          </a:xfrm>
          <a:solidFill>
            <a:srgbClr val="FFC000"/>
          </a:solidFill>
        </p:grpSpPr>
        <p:sp>
          <p:nvSpPr>
            <p:cNvPr id="13" name="28 Elipse">
              <a:extLst>
                <a:ext uri="{FF2B5EF4-FFF2-40B4-BE49-F238E27FC236}">
                  <a16:creationId xmlns:a16="http://schemas.microsoft.com/office/drawing/2014/main" id="{E60FA657-B2D8-4896-9C5A-7BDD879A6F9C}"/>
                </a:ext>
              </a:extLst>
            </p:cNvPr>
            <p:cNvSpPr/>
            <p:nvPr/>
          </p:nvSpPr>
          <p:spPr>
            <a:xfrm>
              <a:off x="1547664" y="2348880"/>
              <a:ext cx="935337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4" name="29 Elipse">
              <a:extLst>
                <a:ext uri="{FF2B5EF4-FFF2-40B4-BE49-F238E27FC236}">
                  <a16:creationId xmlns:a16="http://schemas.microsoft.com/office/drawing/2014/main" id="{9EA75D6B-C06A-469A-A355-1C3EC01FE12B}"/>
                </a:ext>
              </a:extLst>
            </p:cNvPr>
            <p:cNvSpPr/>
            <p:nvPr/>
          </p:nvSpPr>
          <p:spPr>
            <a:xfrm>
              <a:off x="2700559" y="2348880"/>
              <a:ext cx="935337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15" name="30 Grupo">
            <a:extLst>
              <a:ext uri="{FF2B5EF4-FFF2-40B4-BE49-F238E27FC236}">
                <a16:creationId xmlns:a16="http://schemas.microsoft.com/office/drawing/2014/main" id="{C7CFFAE3-09F9-4085-B473-A89D720FC718}"/>
              </a:ext>
            </a:extLst>
          </p:cNvPr>
          <p:cNvGrpSpPr>
            <a:grpSpLocks/>
          </p:cNvGrpSpPr>
          <p:nvPr/>
        </p:nvGrpSpPr>
        <p:grpSpPr bwMode="auto">
          <a:xfrm>
            <a:off x="5581314" y="2571750"/>
            <a:ext cx="1590711" cy="741433"/>
            <a:chOff x="1547664" y="2348880"/>
            <a:chExt cx="2088232" cy="936104"/>
          </a:xfrm>
          <a:solidFill>
            <a:srgbClr val="FFC000"/>
          </a:solidFill>
        </p:grpSpPr>
        <p:sp>
          <p:nvSpPr>
            <p:cNvPr id="16" name="31 Elipse">
              <a:extLst>
                <a:ext uri="{FF2B5EF4-FFF2-40B4-BE49-F238E27FC236}">
                  <a16:creationId xmlns:a16="http://schemas.microsoft.com/office/drawing/2014/main" id="{05BC3031-0DBB-4056-97DB-2C08BD8642F5}"/>
                </a:ext>
              </a:extLst>
            </p:cNvPr>
            <p:cNvSpPr/>
            <p:nvPr/>
          </p:nvSpPr>
          <p:spPr>
            <a:xfrm>
              <a:off x="1547664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17" name="32 Elipse">
              <a:extLst>
                <a:ext uri="{FF2B5EF4-FFF2-40B4-BE49-F238E27FC236}">
                  <a16:creationId xmlns:a16="http://schemas.microsoft.com/office/drawing/2014/main" id="{67BAF307-E302-43F3-BCAF-A0567B434A09}"/>
                </a:ext>
              </a:extLst>
            </p:cNvPr>
            <p:cNvSpPr/>
            <p:nvPr/>
          </p:nvSpPr>
          <p:spPr>
            <a:xfrm>
              <a:off x="2699683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18" name="33 Grupo">
            <a:extLst>
              <a:ext uri="{FF2B5EF4-FFF2-40B4-BE49-F238E27FC236}">
                <a16:creationId xmlns:a16="http://schemas.microsoft.com/office/drawing/2014/main" id="{7F6028F7-259C-4E79-9075-B40170222811}"/>
              </a:ext>
            </a:extLst>
          </p:cNvPr>
          <p:cNvGrpSpPr>
            <a:grpSpLocks/>
          </p:cNvGrpSpPr>
          <p:nvPr/>
        </p:nvGrpSpPr>
        <p:grpSpPr bwMode="auto">
          <a:xfrm>
            <a:off x="1730376" y="4029926"/>
            <a:ext cx="1589502" cy="741432"/>
            <a:chOff x="1547664" y="2348880"/>
            <a:chExt cx="2088232" cy="936104"/>
          </a:xfrm>
          <a:solidFill>
            <a:srgbClr val="FFC000"/>
          </a:solidFill>
        </p:grpSpPr>
        <p:sp>
          <p:nvSpPr>
            <p:cNvPr id="19" name="34 Elipse">
              <a:extLst>
                <a:ext uri="{FF2B5EF4-FFF2-40B4-BE49-F238E27FC236}">
                  <a16:creationId xmlns:a16="http://schemas.microsoft.com/office/drawing/2014/main" id="{34BED531-4664-4714-B0AA-C09E63110393}"/>
                </a:ext>
              </a:extLst>
            </p:cNvPr>
            <p:cNvSpPr/>
            <p:nvPr/>
          </p:nvSpPr>
          <p:spPr>
            <a:xfrm>
              <a:off x="1547664" y="2348880"/>
              <a:ext cx="935337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20" name="35 Elipse">
              <a:extLst>
                <a:ext uri="{FF2B5EF4-FFF2-40B4-BE49-F238E27FC236}">
                  <a16:creationId xmlns:a16="http://schemas.microsoft.com/office/drawing/2014/main" id="{598A4FE1-B604-405A-9A4F-E958966DE3B4}"/>
                </a:ext>
              </a:extLst>
            </p:cNvPr>
            <p:cNvSpPr/>
            <p:nvPr/>
          </p:nvSpPr>
          <p:spPr>
            <a:xfrm>
              <a:off x="2700559" y="2348880"/>
              <a:ext cx="935337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  <p:grpSp>
        <p:nvGrpSpPr>
          <p:cNvPr id="21" name="36 Grupo">
            <a:extLst>
              <a:ext uri="{FF2B5EF4-FFF2-40B4-BE49-F238E27FC236}">
                <a16:creationId xmlns:a16="http://schemas.microsoft.com/office/drawing/2014/main" id="{7D93C7D2-98DF-4EC3-A9D0-D19E5ECD91B7}"/>
              </a:ext>
            </a:extLst>
          </p:cNvPr>
          <p:cNvGrpSpPr>
            <a:grpSpLocks/>
          </p:cNvGrpSpPr>
          <p:nvPr/>
        </p:nvGrpSpPr>
        <p:grpSpPr bwMode="auto">
          <a:xfrm>
            <a:off x="4703763" y="3956900"/>
            <a:ext cx="1590711" cy="742691"/>
            <a:chOff x="1547664" y="2348880"/>
            <a:chExt cx="2088232" cy="936104"/>
          </a:xfrm>
          <a:solidFill>
            <a:srgbClr val="FFC000"/>
          </a:solidFill>
        </p:grpSpPr>
        <p:sp>
          <p:nvSpPr>
            <p:cNvPr id="22" name="37 Elipse">
              <a:extLst>
                <a:ext uri="{FF2B5EF4-FFF2-40B4-BE49-F238E27FC236}">
                  <a16:creationId xmlns:a16="http://schemas.microsoft.com/office/drawing/2014/main" id="{DBAF9CED-1AC6-4B9C-88B2-4986626B1980}"/>
                </a:ext>
              </a:extLst>
            </p:cNvPr>
            <p:cNvSpPr/>
            <p:nvPr/>
          </p:nvSpPr>
          <p:spPr>
            <a:xfrm>
              <a:off x="1547664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  <p:sp>
          <p:nvSpPr>
            <p:cNvPr id="23" name="38 Elipse">
              <a:extLst>
                <a:ext uri="{FF2B5EF4-FFF2-40B4-BE49-F238E27FC236}">
                  <a16:creationId xmlns:a16="http://schemas.microsoft.com/office/drawing/2014/main" id="{F2142C77-E943-45D2-B94B-F9A2F96F5B57}"/>
                </a:ext>
              </a:extLst>
            </p:cNvPr>
            <p:cNvSpPr/>
            <p:nvPr/>
          </p:nvSpPr>
          <p:spPr>
            <a:xfrm>
              <a:off x="2699683" y="2348880"/>
              <a:ext cx="936213" cy="936104"/>
            </a:xfrm>
            <a:prstGeom prst="ellipse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>
                <a:solidFill>
                  <a:srgbClr val="D67C0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31792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5 Rectángulo">
            <a:extLst>
              <a:ext uri="{FF2B5EF4-FFF2-40B4-BE49-F238E27FC236}">
                <a16:creationId xmlns:a16="http://schemas.microsoft.com/office/drawing/2014/main" id="{28B87605-4CD7-48A0-8EC4-BEF7ADC65C3B}"/>
              </a:ext>
            </a:extLst>
          </p:cNvPr>
          <p:cNvSpPr/>
          <p:nvPr/>
        </p:nvSpPr>
        <p:spPr>
          <a:xfrm>
            <a:off x="1924065" y="125376"/>
            <a:ext cx="42242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15 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QUINCE</a:t>
            </a:r>
          </a:p>
        </p:txBody>
      </p:sp>
      <p:sp>
        <p:nvSpPr>
          <p:cNvPr id="4" name="4 Triángulo isósceles">
            <a:extLst>
              <a:ext uri="{FF2B5EF4-FFF2-40B4-BE49-F238E27FC236}">
                <a16:creationId xmlns:a16="http://schemas.microsoft.com/office/drawing/2014/main" id="{EB172294-642C-4407-AC98-37BD76213353}"/>
              </a:ext>
            </a:extLst>
          </p:cNvPr>
          <p:cNvSpPr/>
          <p:nvPr/>
        </p:nvSpPr>
        <p:spPr>
          <a:xfrm>
            <a:off x="449871" y="2316393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14 Triángulo isósceles">
            <a:extLst>
              <a:ext uri="{FF2B5EF4-FFF2-40B4-BE49-F238E27FC236}">
                <a16:creationId xmlns:a16="http://schemas.microsoft.com/office/drawing/2014/main" id="{665676FB-859E-47CF-B9A3-786556D32EBD}"/>
              </a:ext>
            </a:extLst>
          </p:cNvPr>
          <p:cNvSpPr/>
          <p:nvPr/>
        </p:nvSpPr>
        <p:spPr>
          <a:xfrm>
            <a:off x="4896365" y="3717132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17 Triángulo isósceles">
            <a:extLst>
              <a:ext uri="{FF2B5EF4-FFF2-40B4-BE49-F238E27FC236}">
                <a16:creationId xmlns:a16="http://schemas.microsoft.com/office/drawing/2014/main" id="{881F78F6-ED71-4BF3-BABF-D48A8CDB09A5}"/>
              </a:ext>
            </a:extLst>
          </p:cNvPr>
          <p:cNvSpPr/>
          <p:nvPr/>
        </p:nvSpPr>
        <p:spPr>
          <a:xfrm>
            <a:off x="3402199" y="3717132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19 Triángulo isósceles">
            <a:extLst>
              <a:ext uri="{FF2B5EF4-FFF2-40B4-BE49-F238E27FC236}">
                <a16:creationId xmlns:a16="http://schemas.microsoft.com/office/drawing/2014/main" id="{4E1918A6-0454-479C-9A2D-4732236136D4}"/>
              </a:ext>
            </a:extLst>
          </p:cNvPr>
          <p:cNvSpPr/>
          <p:nvPr/>
        </p:nvSpPr>
        <p:spPr>
          <a:xfrm>
            <a:off x="1908033" y="3717132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21 Triángulo isósceles">
            <a:extLst>
              <a:ext uri="{FF2B5EF4-FFF2-40B4-BE49-F238E27FC236}">
                <a16:creationId xmlns:a16="http://schemas.microsoft.com/office/drawing/2014/main" id="{C4705F03-B728-48A7-B0E8-44914CEAB31A}"/>
              </a:ext>
            </a:extLst>
          </p:cNvPr>
          <p:cNvSpPr/>
          <p:nvPr/>
        </p:nvSpPr>
        <p:spPr>
          <a:xfrm>
            <a:off x="1908033" y="2316393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25 Triángulo isósceles">
            <a:extLst>
              <a:ext uri="{FF2B5EF4-FFF2-40B4-BE49-F238E27FC236}">
                <a16:creationId xmlns:a16="http://schemas.microsoft.com/office/drawing/2014/main" id="{6D3CC2A9-AF8A-4FFA-98A7-3EC28169A52A}"/>
              </a:ext>
            </a:extLst>
          </p:cNvPr>
          <p:cNvSpPr/>
          <p:nvPr/>
        </p:nvSpPr>
        <p:spPr>
          <a:xfrm>
            <a:off x="449871" y="3717132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32 Triángulo isósceles">
            <a:extLst>
              <a:ext uri="{FF2B5EF4-FFF2-40B4-BE49-F238E27FC236}">
                <a16:creationId xmlns:a16="http://schemas.microsoft.com/office/drawing/2014/main" id="{08CCBB4E-B1CE-45A8-85EF-57543812BFF1}"/>
              </a:ext>
            </a:extLst>
          </p:cNvPr>
          <p:cNvSpPr/>
          <p:nvPr/>
        </p:nvSpPr>
        <p:spPr>
          <a:xfrm>
            <a:off x="6390531" y="2316393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33 Triángulo isósceles">
            <a:extLst>
              <a:ext uri="{FF2B5EF4-FFF2-40B4-BE49-F238E27FC236}">
                <a16:creationId xmlns:a16="http://schemas.microsoft.com/office/drawing/2014/main" id="{32780206-5D6B-494A-8988-2C6974A65C52}"/>
              </a:ext>
            </a:extLst>
          </p:cNvPr>
          <p:cNvSpPr/>
          <p:nvPr/>
        </p:nvSpPr>
        <p:spPr>
          <a:xfrm>
            <a:off x="3402199" y="2316393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34 Triángulo isósceles">
            <a:extLst>
              <a:ext uri="{FF2B5EF4-FFF2-40B4-BE49-F238E27FC236}">
                <a16:creationId xmlns:a16="http://schemas.microsoft.com/office/drawing/2014/main" id="{9E58A355-7592-4164-830F-85CD42F07862}"/>
              </a:ext>
            </a:extLst>
          </p:cNvPr>
          <p:cNvSpPr/>
          <p:nvPr/>
        </p:nvSpPr>
        <p:spPr>
          <a:xfrm>
            <a:off x="4896365" y="2316393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35 Triángulo isósceles">
            <a:extLst>
              <a:ext uri="{FF2B5EF4-FFF2-40B4-BE49-F238E27FC236}">
                <a16:creationId xmlns:a16="http://schemas.microsoft.com/office/drawing/2014/main" id="{D4636790-D241-4536-93A0-6C11D310A3D8}"/>
              </a:ext>
            </a:extLst>
          </p:cNvPr>
          <p:cNvSpPr/>
          <p:nvPr/>
        </p:nvSpPr>
        <p:spPr>
          <a:xfrm>
            <a:off x="3365794" y="1172446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36 Triángulo isósceles">
            <a:extLst>
              <a:ext uri="{FF2B5EF4-FFF2-40B4-BE49-F238E27FC236}">
                <a16:creationId xmlns:a16="http://schemas.microsoft.com/office/drawing/2014/main" id="{93E95B28-BB07-4988-B002-BFABCB9EBD49}"/>
              </a:ext>
            </a:extLst>
          </p:cNvPr>
          <p:cNvSpPr/>
          <p:nvPr/>
        </p:nvSpPr>
        <p:spPr>
          <a:xfrm>
            <a:off x="6390531" y="1186577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37 Triángulo isósceles">
            <a:extLst>
              <a:ext uri="{FF2B5EF4-FFF2-40B4-BE49-F238E27FC236}">
                <a16:creationId xmlns:a16="http://schemas.microsoft.com/office/drawing/2014/main" id="{E60A3DFE-1A23-4FE8-B538-4C30F60FD4A8}"/>
              </a:ext>
            </a:extLst>
          </p:cNvPr>
          <p:cNvSpPr/>
          <p:nvPr/>
        </p:nvSpPr>
        <p:spPr>
          <a:xfrm>
            <a:off x="1962239" y="1172446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38 Triángulo isósceles">
            <a:extLst>
              <a:ext uri="{FF2B5EF4-FFF2-40B4-BE49-F238E27FC236}">
                <a16:creationId xmlns:a16="http://schemas.microsoft.com/office/drawing/2014/main" id="{E21C3BAD-D6BA-4CB8-B330-689AF81C9C06}"/>
              </a:ext>
            </a:extLst>
          </p:cNvPr>
          <p:cNvSpPr/>
          <p:nvPr/>
        </p:nvSpPr>
        <p:spPr>
          <a:xfrm>
            <a:off x="4901571" y="1186577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39 Triángulo isósceles">
            <a:extLst>
              <a:ext uri="{FF2B5EF4-FFF2-40B4-BE49-F238E27FC236}">
                <a16:creationId xmlns:a16="http://schemas.microsoft.com/office/drawing/2014/main" id="{A19CE0A2-10B0-48AE-9EB8-1E8857906C4E}"/>
              </a:ext>
            </a:extLst>
          </p:cNvPr>
          <p:cNvSpPr/>
          <p:nvPr/>
        </p:nvSpPr>
        <p:spPr>
          <a:xfrm>
            <a:off x="388783" y="1186577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41 Triángulo isósceles">
            <a:extLst>
              <a:ext uri="{FF2B5EF4-FFF2-40B4-BE49-F238E27FC236}">
                <a16:creationId xmlns:a16="http://schemas.microsoft.com/office/drawing/2014/main" id="{DF35AA3C-9199-4F28-9C44-76D1BC953F7F}"/>
              </a:ext>
            </a:extLst>
          </p:cNvPr>
          <p:cNvSpPr/>
          <p:nvPr/>
        </p:nvSpPr>
        <p:spPr>
          <a:xfrm>
            <a:off x="6390531" y="3717132"/>
            <a:ext cx="828976" cy="764704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330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5 Rectángulo">
            <a:extLst>
              <a:ext uri="{FF2B5EF4-FFF2-40B4-BE49-F238E27FC236}">
                <a16:creationId xmlns:a16="http://schemas.microsoft.com/office/drawing/2014/main" id="{55C7C8F9-7715-4BB3-BE32-6A4FC153FC18}"/>
              </a:ext>
            </a:extLst>
          </p:cNvPr>
          <p:cNvSpPr/>
          <p:nvPr/>
        </p:nvSpPr>
        <p:spPr>
          <a:xfrm>
            <a:off x="1718556" y="157274"/>
            <a:ext cx="47628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16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33CC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DIECISÉIS</a:t>
            </a:r>
          </a:p>
        </p:txBody>
      </p:sp>
      <p:grpSp>
        <p:nvGrpSpPr>
          <p:cNvPr id="3" name="4 Grupo">
            <a:extLst>
              <a:ext uri="{FF2B5EF4-FFF2-40B4-BE49-F238E27FC236}">
                <a16:creationId xmlns:a16="http://schemas.microsoft.com/office/drawing/2014/main" id="{CC8E01CF-1838-4396-97FF-7E79CCB5F6B4}"/>
              </a:ext>
            </a:extLst>
          </p:cNvPr>
          <p:cNvGrpSpPr>
            <a:grpSpLocks/>
          </p:cNvGrpSpPr>
          <p:nvPr/>
        </p:nvGrpSpPr>
        <p:grpSpPr bwMode="auto">
          <a:xfrm>
            <a:off x="2614612" y="1151904"/>
            <a:ext cx="804863" cy="3924040"/>
            <a:chOff x="1187624" y="1772816"/>
            <a:chExt cx="803824" cy="4464496"/>
          </a:xfrm>
          <a:solidFill>
            <a:srgbClr val="7030A0"/>
          </a:solidFill>
        </p:grpSpPr>
        <p:sp>
          <p:nvSpPr>
            <p:cNvPr id="4" name="6 Flecha izquierda">
              <a:extLst>
                <a:ext uri="{FF2B5EF4-FFF2-40B4-BE49-F238E27FC236}">
                  <a16:creationId xmlns:a16="http://schemas.microsoft.com/office/drawing/2014/main" id="{F9FD8381-1B96-48C2-BDB1-7B009486A933}"/>
                </a:ext>
              </a:extLst>
            </p:cNvPr>
            <p:cNvSpPr/>
            <p:nvPr/>
          </p:nvSpPr>
          <p:spPr>
            <a:xfrm>
              <a:off x="1187624" y="2601574"/>
              <a:ext cx="792725" cy="719210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5" name="28 Flecha izquierda">
              <a:extLst>
                <a:ext uri="{FF2B5EF4-FFF2-40B4-BE49-F238E27FC236}">
                  <a16:creationId xmlns:a16="http://schemas.microsoft.com/office/drawing/2014/main" id="{33E48D3A-506D-4636-A5FC-16C3CEC33307}"/>
                </a:ext>
              </a:extLst>
            </p:cNvPr>
            <p:cNvSpPr/>
            <p:nvPr/>
          </p:nvSpPr>
          <p:spPr>
            <a:xfrm>
              <a:off x="1187624" y="3644666"/>
              <a:ext cx="792725" cy="720797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6" name="29 Flecha izquierda">
              <a:extLst>
                <a:ext uri="{FF2B5EF4-FFF2-40B4-BE49-F238E27FC236}">
                  <a16:creationId xmlns:a16="http://schemas.microsoft.com/office/drawing/2014/main" id="{585AC431-9AF1-4D96-9EDA-7437F6981CB6}"/>
                </a:ext>
              </a:extLst>
            </p:cNvPr>
            <p:cNvSpPr/>
            <p:nvPr/>
          </p:nvSpPr>
          <p:spPr>
            <a:xfrm>
              <a:off x="1198723" y="4621076"/>
              <a:ext cx="792725" cy="719210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7" name="30 Flecha izquierda">
              <a:extLst>
                <a:ext uri="{FF2B5EF4-FFF2-40B4-BE49-F238E27FC236}">
                  <a16:creationId xmlns:a16="http://schemas.microsoft.com/office/drawing/2014/main" id="{F13C6DCF-78C7-4F91-841F-808D450B2E1A}"/>
                </a:ext>
              </a:extLst>
            </p:cNvPr>
            <p:cNvSpPr/>
            <p:nvPr/>
          </p:nvSpPr>
          <p:spPr>
            <a:xfrm>
              <a:off x="1187624" y="5516515"/>
              <a:ext cx="792725" cy="720797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8" name="31 Flecha izquierda">
              <a:extLst>
                <a:ext uri="{FF2B5EF4-FFF2-40B4-BE49-F238E27FC236}">
                  <a16:creationId xmlns:a16="http://schemas.microsoft.com/office/drawing/2014/main" id="{C04ACC92-D19C-4DF0-AAB6-6EFE2938BC10}"/>
                </a:ext>
              </a:extLst>
            </p:cNvPr>
            <p:cNvSpPr/>
            <p:nvPr/>
          </p:nvSpPr>
          <p:spPr>
            <a:xfrm>
              <a:off x="1198723" y="1772816"/>
              <a:ext cx="792725" cy="720797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9" name="32 Grupo">
            <a:extLst>
              <a:ext uri="{FF2B5EF4-FFF2-40B4-BE49-F238E27FC236}">
                <a16:creationId xmlns:a16="http://schemas.microsoft.com/office/drawing/2014/main" id="{099AF1DC-958B-48E5-96C4-1A664E0D5E71}"/>
              </a:ext>
            </a:extLst>
          </p:cNvPr>
          <p:cNvGrpSpPr>
            <a:grpSpLocks/>
          </p:cNvGrpSpPr>
          <p:nvPr/>
        </p:nvGrpSpPr>
        <p:grpSpPr bwMode="auto">
          <a:xfrm>
            <a:off x="1060450" y="1092618"/>
            <a:ext cx="803275" cy="3925435"/>
            <a:chOff x="1187624" y="1772816"/>
            <a:chExt cx="803824" cy="4464496"/>
          </a:xfrm>
          <a:solidFill>
            <a:srgbClr val="7030A0"/>
          </a:solidFill>
        </p:grpSpPr>
        <p:sp>
          <p:nvSpPr>
            <p:cNvPr id="10" name="33 Flecha izquierda">
              <a:extLst>
                <a:ext uri="{FF2B5EF4-FFF2-40B4-BE49-F238E27FC236}">
                  <a16:creationId xmlns:a16="http://schemas.microsoft.com/office/drawing/2014/main" id="{8641A972-A42D-442D-AB75-B47A5E56C0AE}"/>
                </a:ext>
              </a:extLst>
            </p:cNvPr>
            <p:cNvSpPr/>
            <p:nvPr/>
          </p:nvSpPr>
          <p:spPr>
            <a:xfrm>
              <a:off x="1187624" y="2601279"/>
              <a:ext cx="792704" cy="718953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1" name="34 Flecha izquierda">
              <a:extLst>
                <a:ext uri="{FF2B5EF4-FFF2-40B4-BE49-F238E27FC236}">
                  <a16:creationId xmlns:a16="http://schemas.microsoft.com/office/drawing/2014/main" id="{4472EAA9-063D-4A50-BED5-DDC66440D437}"/>
                </a:ext>
              </a:extLst>
            </p:cNvPr>
            <p:cNvSpPr/>
            <p:nvPr/>
          </p:nvSpPr>
          <p:spPr>
            <a:xfrm>
              <a:off x="1187624" y="3645587"/>
              <a:ext cx="792704" cy="718953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2" name="35 Flecha izquierda">
              <a:extLst>
                <a:ext uri="{FF2B5EF4-FFF2-40B4-BE49-F238E27FC236}">
                  <a16:creationId xmlns:a16="http://schemas.microsoft.com/office/drawing/2014/main" id="{34E7FBB5-EFAE-4E08-AB92-74523697677E}"/>
                </a:ext>
              </a:extLst>
            </p:cNvPr>
            <p:cNvSpPr/>
            <p:nvPr/>
          </p:nvSpPr>
          <p:spPr>
            <a:xfrm>
              <a:off x="1198745" y="4620063"/>
              <a:ext cx="792703" cy="720541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3" name="36 Flecha izquierda">
              <a:extLst>
                <a:ext uri="{FF2B5EF4-FFF2-40B4-BE49-F238E27FC236}">
                  <a16:creationId xmlns:a16="http://schemas.microsoft.com/office/drawing/2014/main" id="{20D7CC2F-0958-45B4-A238-D031C5B4CE7B}"/>
                </a:ext>
              </a:extLst>
            </p:cNvPr>
            <p:cNvSpPr/>
            <p:nvPr/>
          </p:nvSpPr>
          <p:spPr>
            <a:xfrm>
              <a:off x="1187624" y="5516771"/>
              <a:ext cx="792704" cy="720541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4" name="37 Flecha izquierda">
              <a:extLst>
                <a:ext uri="{FF2B5EF4-FFF2-40B4-BE49-F238E27FC236}">
                  <a16:creationId xmlns:a16="http://schemas.microsoft.com/office/drawing/2014/main" id="{AB65C5A4-0158-45FD-85D1-97E341A0CD39}"/>
                </a:ext>
              </a:extLst>
            </p:cNvPr>
            <p:cNvSpPr/>
            <p:nvPr/>
          </p:nvSpPr>
          <p:spPr>
            <a:xfrm>
              <a:off x="1198745" y="1772816"/>
              <a:ext cx="792703" cy="720541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15" name="38 Flecha izquierda">
            <a:extLst>
              <a:ext uri="{FF2B5EF4-FFF2-40B4-BE49-F238E27FC236}">
                <a16:creationId xmlns:a16="http://schemas.microsoft.com/office/drawing/2014/main" id="{CB6CEA25-74F9-4B89-9E71-E2A398E3EAF9}"/>
              </a:ext>
            </a:extLst>
          </p:cNvPr>
          <p:cNvSpPr/>
          <p:nvPr/>
        </p:nvSpPr>
        <p:spPr>
          <a:xfrm>
            <a:off x="5795962" y="1153299"/>
            <a:ext cx="792163" cy="632145"/>
          </a:xfrm>
          <a:prstGeom prst="leftArrow">
            <a:avLst/>
          </a:prstGeom>
          <a:solidFill>
            <a:srgbClr val="7030A0"/>
          </a:solidFill>
          <a:ln>
            <a:solidFill>
              <a:schemeClr val="accent5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grpSp>
        <p:nvGrpSpPr>
          <p:cNvPr id="16" name="16 Grupo">
            <a:extLst>
              <a:ext uri="{FF2B5EF4-FFF2-40B4-BE49-F238E27FC236}">
                <a16:creationId xmlns:a16="http://schemas.microsoft.com/office/drawing/2014/main" id="{3521813A-656F-4C27-B044-ECDF39F66D23}"/>
              </a:ext>
            </a:extLst>
          </p:cNvPr>
          <p:cNvGrpSpPr>
            <a:grpSpLocks/>
          </p:cNvGrpSpPr>
          <p:nvPr/>
        </p:nvGrpSpPr>
        <p:grpSpPr bwMode="auto">
          <a:xfrm>
            <a:off x="4270375" y="1151904"/>
            <a:ext cx="804862" cy="3924040"/>
            <a:chOff x="1187624" y="1772816"/>
            <a:chExt cx="803824" cy="4464496"/>
          </a:xfrm>
          <a:solidFill>
            <a:srgbClr val="7030A0"/>
          </a:solidFill>
        </p:grpSpPr>
        <p:sp>
          <p:nvSpPr>
            <p:cNvPr id="17" name="17 Flecha izquierda">
              <a:extLst>
                <a:ext uri="{FF2B5EF4-FFF2-40B4-BE49-F238E27FC236}">
                  <a16:creationId xmlns:a16="http://schemas.microsoft.com/office/drawing/2014/main" id="{637D4BA8-575E-4881-8722-15582FD9B4B1}"/>
                </a:ext>
              </a:extLst>
            </p:cNvPr>
            <p:cNvSpPr/>
            <p:nvPr/>
          </p:nvSpPr>
          <p:spPr>
            <a:xfrm>
              <a:off x="1187624" y="2601574"/>
              <a:ext cx="792726" cy="719210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8" name="18 Flecha izquierda">
              <a:extLst>
                <a:ext uri="{FF2B5EF4-FFF2-40B4-BE49-F238E27FC236}">
                  <a16:creationId xmlns:a16="http://schemas.microsoft.com/office/drawing/2014/main" id="{546C0D6A-27CE-4EF6-ACC5-89D51CCCEEEA}"/>
                </a:ext>
              </a:extLst>
            </p:cNvPr>
            <p:cNvSpPr/>
            <p:nvPr/>
          </p:nvSpPr>
          <p:spPr>
            <a:xfrm>
              <a:off x="1187624" y="3644666"/>
              <a:ext cx="792726" cy="720797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9" name="19 Flecha izquierda">
              <a:extLst>
                <a:ext uri="{FF2B5EF4-FFF2-40B4-BE49-F238E27FC236}">
                  <a16:creationId xmlns:a16="http://schemas.microsoft.com/office/drawing/2014/main" id="{9F57BC53-D04C-4FF8-8CD2-4652979AF4F0}"/>
                </a:ext>
              </a:extLst>
            </p:cNvPr>
            <p:cNvSpPr/>
            <p:nvPr/>
          </p:nvSpPr>
          <p:spPr>
            <a:xfrm>
              <a:off x="1198722" y="4621076"/>
              <a:ext cx="792726" cy="719210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0" name="20 Flecha izquierda">
              <a:extLst>
                <a:ext uri="{FF2B5EF4-FFF2-40B4-BE49-F238E27FC236}">
                  <a16:creationId xmlns:a16="http://schemas.microsoft.com/office/drawing/2014/main" id="{7E53330A-7A42-4265-8B81-324468ECCD18}"/>
                </a:ext>
              </a:extLst>
            </p:cNvPr>
            <p:cNvSpPr/>
            <p:nvPr/>
          </p:nvSpPr>
          <p:spPr>
            <a:xfrm>
              <a:off x="1187624" y="5516515"/>
              <a:ext cx="792726" cy="720797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1" name="21 Flecha izquierda">
              <a:extLst>
                <a:ext uri="{FF2B5EF4-FFF2-40B4-BE49-F238E27FC236}">
                  <a16:creationId xmlns:a16="http://schemas.microsoft.com/office/drawing/2014/main" id="{E87DB8B1-6263-4B9B-AA2B-D17D48104669}"/>
                </a:ext>
              </a:extLst>
            </p:cNvPr>
            <p:cNvSpPr/>
            <p:nvPr/>
          </p:nvSpPr>
          <p:spPr>
            <a:xfrm>
              <a:off x="1198722" y="1772816"/>
              <a:ext cx="792726" cy="720797"/>
            </a:xfrm>
            <a:prstGeom prst="leftArrow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8329851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>
            <a:extLst>
              <a:ext uri="{FF2B5EF4-FFF2-40B4-BE49-F238E27FC236}">
                <a16:creationId xmlns:a16="http://schemas.microsoft.com/office/drawing/2014/main" id="{903B84C1-3B91-4230-81C8-9AAAB11DAF9F}"/>
              </a:ext>
            </a:extLst>
          </p:cNvPr>
          <p:cNvGrpSpPr>
            <a:grpSpLocks/>
          </p:cNvGrpSpPr>
          <p:nvPr/>
        </p:nvGrpSpPr>
        <p:grpSpPr bwMode="auto">
          <a:xfrm>
            <a:off x="2858570" y="1547425"/>
            <a:ext cx="1755775" cy="647700"/>
            <a:chOff x="3478213" y="2636838"/>
            <a:chExt cx="1755775" cy="647700"/>
          </a:xfrm>
          <a:solidFill>
            <a:srgbClr val="00FFFF"/>
          </a:solidFill>
        </p:grpSpPr>
        <p:sp>
          <p:nvSpPr>
            <p:cNvPr id="4" name="7 Trapecio">
              <a:extLst>
                <a:ext uri="{FF2B5EF4-FFF2-40B4-BE49-F238E27FC236}">
                  <a16:creationId xmlns:a16="http://schemas.microsoft.com/office/drawing/2014/main" id="{BAF9239B-8423-47FD-BE01-C4C9232D7138}"/>
                </a:ext>
              </a:extLst>
            </p:cNvPr>
            <p:cNvSpPr/>
            <p:nvPr/>
          </p:nvSpPr>
          <p:spPr>
            <a:xfrm>
              <a:off x="4514850" y="2636838"/>
              <a:ext cx="719138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5" name="8 Trapecio">
              <a:extLst>
                <a:ext uri="{FF2B5EF4-FFF2-40B4-BE49-F238E27FC236}">
                  <a16:creationId xmlns:a16="http://schemas.microsoft.com/office/drawing/2014/main" id="{C4245016-956C-473A-AD2A-F5BCF0B5D9D7}"/>
                </a:ext>
              </a:extLst>
            </p:cNvPr>
            <p:cNvSpPr/>
            <p:nvPr/>
          </p:nvSpPr>
          <p:spPr>
            <a:xfrm>
              <a:off x="3478213" y="2636838"/>
              <a:ext cx="719137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6" name="12 Trapecio">
            <a:extLst>
              <a:ext uri="{FF2B5EF4-FFF2-40B4-BE49-F238E27FC236}">
                <a16:creationId xmlns:a16="http://schemas.microsoft.com/office/drawing/2014/main" id="{EED74A30-906A-491D-ADF9-60CA7D08251C}"/>
              </a:ext>
            </a:extLst>
          </p:cNvPr>
          <p:cNvSpPr/>
          <p:nvPr/>
        </p:nvSpPr>
        <p:spPr>
          <a:xfrm>
            <a:off x="3962214" y="3404200"/>
            <a:ext cx="720725" cy="647700"/>
          </a:xfrm>
          <a:prstGeom prst="trapezoid">
            <a:avLst/>
          </a:prstGeom>
          <a:solidFill>
            <a:srgbClr val="00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grpSp>
        <p:nvGrpSpPr>
          <p:cNvPr id="7" name="28 Grupo">
            <a:extLst>
              <a:ext uri="{FF2B5EF4-FFF2-40B4-BE49-F238E27FC236}">
                <a16:creationId xmlns:a16="http://schemas.microsoft.com/office/drawing/2014/main" id="{9A45D44A-5C2A-4ADE-BD20-FE66866CAA11}"/>
              </a:ext>
            </a:extLst>
          </p:cNvPr>
          <p:cNvGrpSpPr>
            <a:grpSpLocks/>
          </p:cNvGrpSpPr>
          <p:nvPr/>
        </p:nvGrpSpPr>
        <p:grpSpPr bwMode="auto">
          <a:xfrm>
            <a:off x="1014745" y="2445950"/>
            <a:ext cx="1763712" cy="647700"/>
            <a:chOff x="3492500" y="4868863"/>
            <a:chExt cx="1763713" cy="647700"/>
          </a:xfrm>
          <a:solidFill>
            <a:srgbClr val="00FFFF"/>
          </a:solidFill>
        </p:grpSpPr>
        <p:sp>
          <p:nvSpPr>
            <p:cNvPr id="8" name="11 Trapecio">
              <a:extLst>
                <a:ext uri="{FF2B5EF4-FFF2-40B4-BE49-F238E27FC236}">
                  <a16:creationId xmlns:a16="http://schemas.microsoft.com/office/drawing/2014/main" id="{0C9BC91D-E935-412D-8D46-3DE900EF128A}"/>
                </a:ext>
              </a:extLst>
            </p:cNvPr>
            <p:cNvSpPr/>
            <p:nvPr/>
          </p:nvSpPr>
          <p:spPr>
            <a:xfrm>
              <a:off x="3492500" y="4868863"/>
              <a:ext cx="719137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9" name="14 Trapecio">
              <a:extLst>
                <a:ext uri="{FF2B5EF4-FFF2-40B4-BE49-F238E27FC236}">
                  <a16:creationId xmlns:a16="http://schemas.microsoft.com/office/drawing/2014/main" id="{0FA195C0-F3B1-4B06-A464-C2CD5A86E4D0}"/>
                </a:ext>
              </a:extLst>
            </p:cNvPr>
            <p:cNvSpPr/>
            <p:nvPr/>
          </p:nvSpPr>
          <p:spPr>
            <a:xfrm>
              <a:off x="4535488" y="4868863"/>
              <a:ext cx="720725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0" name="1 Grupo">
            <a:extLst>
              <a:ext uri="{FF2B5EF4-FFF2-40B4-BE49-F238E27FC236}">
                <a16:creationId xmlns:a16="http://schemas.microsoft.com/office/drawing/2014/main" id="{0C986434-9126-44DC-96D5-04052EDA4A79}"/>
              </a:ext>
            </a:extLst>
          </p:cNvPr>
          <p:cNvGrpSpPr>
            <a:grpSpLocks/>
          </p:cNvGrpSpPr>
          <p:nvPr/>
        </p:nvGrpSpPr>
        <p:grpSpPr bwMode="auto">
          <a:xfrm>
            <a:off x="661525" y="1547425"/>
            <a:ext cx="1757363" cy="647700"/>
            <a:chOff x="1403350" y="2636838"/>
            <a:chExt cx="1757363" cy="647700"/>
          </a:xfrm>
          <a:solidFill>
            <a:srgbClr val="00FFFF"/>
          </a:solidFill>
        </p:grpSpPr>
        <p:sp>
          <p:nvSpPr>
            <p:cNvPr id="11" name="4 Trapecio">
              <a:extLst>
                <a:ext uri="{FF2B5EF4-FFF2-40B4-BE49-F238E27FC236}">
                  <a16:creationId xmlns:a16="http://schemas.microsoft.com/office/drawing/2014/main" id="{3E0E15DF-7794-4AF8-8D62-B80AF58EF2A5}"/>
                </a:ext>
              </a:extLst>
            </p:cNvPr>
            <p:cNvSpPr/>
            <p:nvPr/>
          </p:nvSpPr>
          <p:spPr>
            <a:xfrm>
              <a:off x="2439988" y="2636838"/>
              <a:ext cx="720725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2" name="18 Trapecio">
              <a:extLst>
                <a:ext uri="{FF2B5EF4-FFF2-40B4-BE49-F238E27FC236}">
                  <a16:creationId xmlns:a16="http://schemas.microsoft.com/office/drawing/2014/main" id="{25D6FD57-F0A7-4A88-A429-A415015F454C}"/>
                </a:ext>
              </a:extLst>
            </p:cNvPr>
            <p:cNvSpPr/>
            <p:nvPr/>
          </p:nvSpPr>
          <p:spPr>
            <a:xfrm>
              <a:off x="1403350" y="2636838"/>
              <a:ext cx="720725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3" name="26 Grupo">
            <a:extLst>
              <a:ext uri="{FF2B5EF4-FFF2-40B4-BE49-F238E27FC236}">
                <a16:creationId xmlns:a16="http://schemas.microsoft.com/office/drawing/2014/main" id="{16515C43-E031-4CD8-95F1-94AEF457357B}"/>
              </a:ext>
            </a:extLst>
          </p:cNvPr>
          <p:cNvGrpSpPr>
            <a:grpSpLocks/>
          </p:cNvGrpSpPr>
          <p:nvPr/>
        </p:nvGrpSpPr>
        <p:grpSpPr bwMode="auto">
          <a:xfrm>
            <a:off x="3016526" y="2445950"/>
            <a:ext cx="1757362" cy="649287"/>
            <a:chOff x="5551488" y="3716338"/>
            <a:chExt cx="1757362" cy="649287"/>
          </a:xfrm>
          <a:solidFill>
            <a:srgbClr val="00FFFF"/>
          </a:solidFill>
        </p:grpSpPr>
        <p:sp>
          <p:nvSpPr>
            <p:cNvPr id="14" name="16 Trapecio">
              <a:extLst>
                <a:ext uri="{FF2B5EF4-FFF2-40B4-BE49-F238E27FC236}">
                  <a16:creationId xmlns:a16="http://schemas.microsoft.com/office/drawing/2014/main" id="{1ECD840E-6537-4CB7-83B2-D3B60A2EF027}"/>
                </a:ext>
              </a:extLst>
            </p:cNvPr>
            <p:cNvSpPr/>
            <p:nvPr/>
          </p:nvSpPr>
          <p:spPr>
            <a:xfrm>
              <a:off x="5551488" y="3716338"/>
              <a:ext cx="719137" cy="649287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5" name="19 Trapecio">
              <a:extLst>
                <a:ext uri="{FF2B5EF4-FFF2-40B4-BE49-F238E27FC236}">
                  <a16:creationId xmlns:a16="http://schemas.microsoft.com/office/drawing/2014/main" id="{EF7DCAEB-A757-41D9-9C8D-512F54047AC2}"/>
                </a:ext>
              </a:extLst>
            </p:cNvPr>
            <p:cNvSpPr/>
            <p:nvPr/>
          </p:nvSpPr>
          <p:spPr>
            <a:xfrm>
              <a:off x="6588125" y="3716338"/>
              <a:ext cx="720725" cy="649287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6" name="25 Grupo">
            <a:extLst>
              <a:ext uri="{FF2B5EF4-FFF2-40B4-BE49-F238E27FC236}">
                <a16:creationId xmlns:a16="http://schemas.microsoft.com/office/drawing/2014/main" id="{646A03A2-6E52-4DF5-9690-5379F8DEB316}"/>
              </a:ext>
            </a:extLst>
          </p:cNvPr>
          <p:cNvGrpSpPr>
            <a:grpSpLocks/>
          </p:cNvGrpSpPr>
          <p:nvPr/>
        </p:nvGrpSpPr>
        <p:grpSpPr bwMode="auto">
          <a:xfrm>
            <a:off x="1741819" y="3402613"/>
            <a:ext cx="1755775" cy="649287"/>
            <a:chOff x="3478213" y="3716338"/>
            <a:chExt cx="1755775" cy="649287"/>
          </a:xfrm>
          <a:solidFill>
            <a:srgbClr val="00FFFF"/>
          </a:solidFill>
        </p:grpSpPr>
        <p:sp>
          <p:nvSpPr>
            <p:cNvPr id="17" name="10 Trapecio">
              <a:extLst>
                <a:ext uri="{FF2B5EF4-FFF2-40B4-BE49-F238E27FC236}">
                  <a16:creationId xmlns:a16="http://schemas.microsoft.com/office/drawing/2014/main" id="{BE5D4603-AA50-49C4-9676-19D30AFD9DF9}"/>
                </a:ext>
              </a:extLst>
            </p:cNvPr>
            <p:cNvSpPr/>
            <p:nvPr/>
          </p:nvSpPr>
          <p:spPr>
            <a:xfrm>
              <a:off x="4514850" y="3716338"/>
              <a:ext cx="719138" cy="649287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18" name="20 Trapecio">
              <a:extLst>
                <a:ext uri="{FF2B5EF4-FFF2-40B4-BE49-F238E27FC236}">
                  <a16:creationId xmlns:a16="http://schemas.microsoft.com/office/drawing/2014/main" id="{8B739FCA-710F-4896-9411-F33E034F66D2}"/>
                </a:ext>
              </a:extLst>
            </p:cNvPr>
            <p:cNvSpPr/>
            <p:nvPr/>
          </p:nvSpPr>
          <p:spPr>
            <a:xfrm>
              <a:off x="3478213" y="3716338"/>
              <a:ext cx="719137" cy="649287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19" name="27 Grupo">
            <a:extLst>
              <a:ext uri="{FF2B5EF4-FFF2-40B4-BE49-F238E27FC236}">
                <a16:creationId xmlns:a16="http://schemas.microsoft.com/office/drawing/2014/main" id="{9DB5BCAD-4EE9-49DE-911B-B0A32DA7250E}"/>
              </a:ext>
            </a:extLst>
          </p:cNvPr>
          <p:cNvGrpSpPr>
            <a:grpSpLocks/>
          </p:cNvGrpSpPr>
          <p:nvPr/>
        </p:nvGrpSpPr>
        <p:grpSpPr bwMode="auto">
          <a:xfrm>
            <a:off x="5020081" y="1547425"/>
            <a:ext cx="1763713" cy="647700"/>
            <a:chOff x="1403350" y="4868863"/>
            <a:chExt cx="1763713" cy="647700"/>
          </a:xfrm>
          <a:solidFill>
            <a:srgbClr val="00FFFF"/>
          </a:solidFill>
        </p:grpSpPr>
        <p:sp>
          <p:nvSpPr>
            <p:cNvPr id="20" name="17 Trapecio">
              <a:extLst>
                <a:ext uri="{FF2B5EF4-FFF2-40B4-BE49-F238E27FC236}">
                  <a16:creationId xmlns:a16="http://schemas.microsoft.com/office/drawing/2014/main" id="{2455BCB4-D61A-44C6-903E-73743EC69612}"/>
                </a:ext>
              </a:extLst>
            </p:cNvPr>
            <p:cNvSpPr/>
            <p:nvPr/>
          </p:nvSpPr>
          <p:spPr>
            <a:xfrm>
              <a:off x="1403350" y="4868863"/>
              <a:ext cx="720725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1" name="21 Trapecio">
              <a:extLst>
                <a:ext uri="{FF2B5EF4-FFF2-40B4-BE49-F238E27FC236}">
                  <a16:creationId xmlns:a16="http://schemas.microsoft.com/office/drawing/2014/main" id="{F157FC69-3ADD-463E-BDE4-1CCE57C09853}"/>
                </a:ext>
              </a:extLst>
            </p:cNvPr>
            <p:cNvSpPr/>
            <p:nvPr/>
          </p:nvSpPr>
          <p:spPr>
            <a:xfrm>
              <a:off x="2447925" y="4868863"/>
              <a:ext cx="719138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sp>
        <p:nvSpPr>
          <p:cNvPr id="22" name="15 Rectángulo">
            <a:extLst>
              <a:ext uri="{FF2B5EF4-FFF2-40B4-BE49-F238E27FC236}">
                <a16:creationId xmlns:a16="http://schemas.microsoft.com/office/drawing/2014/main" id="{2816E24F-33CF-4D8F-8468-B6BE225BF532}"/>
              </a:ext>
            </a:extLst>
          </p:cNvPr>
          <p:cNvSpPr/>
          <p:nvPr/>
        </p:nvSpPr>
        <p:spPr>
          <a:xfrm>
            <a:off x="1584652" y="182382"/>
            <a:ext cx="51860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17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 </a:t>
            </a:r>
            <a:r>
              <a:rPr lang="es-ES" sz="5400" b="1" dirty="0">
                <a:ln w="19050">
                  <a:noFill/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DIECISIETE</a:t>
            </a:r>
          </a:p>
        </p:txBody>
      </p:sp>
      <p:grpSp>
        <p:nvGrpSpPr>
          <p:cNvPr id="23" name="33 Grupo">
            <a:extLst>
              <a:ext uri="{FF2B5EF4-FFF2-40B4-BE49-F238E27FC236}">
                <a16:creationId xmlns:a16="http://schemas.microsoft.com/office/drawing/2014/main" id="{C65019D6-8B7D-42B1-B0F9-4540E663F8F7}"/>
              </a:ext>
            </a:extLst>
          </p:cNvPr>
          <p:cNvGrpSpPr>
            <a:grpSpLocks/>
          </p:cNvGrpSpPr>
          <p:nvPr/>
        </p:nvGrpSpPr>
        <p:grpSpPr bwMode="auto">
          <a:xfrm>
            <a:off x="5062314" y="2447537"/>
            <a:ext cx="1763713" cy="647700"/>
            <a:chOff x="1403350" y="4868863"/>
            <a:chExt cx="1763713" cy="647700"/>
          </a:xfrm>
          <a:solidFill>
            <a:srgbClr val="00FFFF"/>
          </a:solidFill>
        </p:grpSpPr>
        <p:sp>
          <p:nvSpPr>
            <p:cNvPr id="24" name="34 Trapecio">
              <a:extLst>
                <a:ext uri="{FF2B5EF4-FFF2-40B4-BE49-F238E27FC236}">
                  <a16:creationId xmlns:a16="http://schemas.microsoft.com/office/drawing/2014/main" id="{BE92EB1D-55F3-46F8-88A0-C84D86EEF1FA}"/>
                </a:ext>
              </a:extLst>
            </p:cNvPr>
            <p:cNvSpPr/>
            <p:nvPr/>
          </p:nvSpPr>
          <p:spPr>
            <a:xfrm>
              <a:off x="1403350" y="4868863"/>
              <a:ext cx="720725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35 Trapecio">
              <a:extLst>
                <a:ext uri="{FF2B5EF4-FFF2-40B4-BE49-F238E27FC236}">
                  <a16:creationId xmlns:a16="http://schemas.microsoft.com/office/drawing/2014/main" id="{D76C9A33-27FA-4DB7-BC68-CF1E8DB44187}"/>
                </a:ext>
              </a:extLst>
            </p:cNvPr>
            <p:cNvSpPr/>
            <p:nvPr/>
          </p:nvSpPr>
          <p:spPr>
            <a:xfrm>
              <a:off x="2447925" y="4868863"/>
              <a:ext cx="719138" cy="647700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  <p:grpSp>
        <p:nvGrpSpPr>
          <p:cNvPr id="26" name="36 Grupo">
            <a:extLst>
              <a:ext uri="{FF2B5EF4-FFF2-40B4-BE49-F238E27FC236}">
                <a16:creationId xmlns:a16="http://schemas.microsoft.com/office/drawing/2014/main" id="{E3AC2516-98CC-4C18-95EF-FB29E0833F09}"/>
              </a:ext>
            </a:extLst>
          </p:cNvPr>
          <p:cNvGrpSpPr>
            <a:grpSpLocks/>
          </p:cNvGrpSpPr>
          <p:nvPr/>
        </p:nvGrpSpPr>
        <p:grpSpPr bwMode="auto">
          <a:xfrm>
            <a:off x="4998852" y="3415830"/>
            <a:ext cx="1755775" cy="649287"/>
            <a:chOff x="3478213" y="3716338"/>
            <a:chExt cx="1755775" cy="649287"/>
          </a:xfrm>
          <a:solidFill>
            <a:srgbClr val="00FFFF"/>
          </a:solidFill>
        </p:grpSpPr>
        <p:sp>
          <p:nvSpPr>
            <p:cNvPr id="27" name="37 Trapecio">
              <a:extLst>
                <a:ext uri="{FF2B5EF4-FFF2-40B4-BE49-F238E27FC236}">
                  <a16:creationId xmlns:a16="http://schemas.microsoft.com/office/drawing/2014/main" id="{4C6ADD3D-E233-40B5-9D56-EC59B4F5BD78}"/>
                </a:ext>
              </a:extLst>
            </p:cNvPr>
            <p:cNvSpPr/>
            <p:nvPr/>
          </p:nvSpPr>
          <p:spPr>
            <a:xfrm>
              <a:off x="4514850" y="3716338"/>
              <a:ext cx="719138" cy="649287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8" name="38 Trapecio">
              <a:extLst>
                <a:ext uri="{FF2B5EF4-FFF2-40B4-BE49-F238E27FC236}">
                  <a16:creationId xmlns:a16="http://schemas.microsoft.com/office/drawing/2014/main" id="{12853ECD-F83C-49FC-8903-FACF33693589}"/>
                </a:ext>
              </a:extLst>
            </p:cNvPr>
            <p:cNvSpPr/>
            <p:nvPr/>
          </p:nvSpPr>
          <p:spPr>
            <a:xfrm>
              <a:off x="3478213" y="3716338"/>
              <a:ext cx="719137" cy="649287"/>
            </a:xfrm>
            <a:prstGeom prst="trapezoid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2757693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3D4965"/>
      </a:dk1>
      <a:lt1>
        <a:srgbClr val="FFFFFF"/>
      </a:lt1>
      <a:dk2>
        <a:srgbClr val="1C4587"/>
      </a:dk2>
      <a:lt2>
        <a:srgbClr val="F3F3F3"/>
      </a:lt2>
      <a:accent1>
        <a:srgbClr val="3C78D8"/>
      </a:accent1>
      <a:accent2>
        <a:srgbClr val="89ABE6"/>
      </a:accent2>
      <a:accent3>
        <a:srgbClr val="8EA3C3"/>
      </a:accent3>
      <a:accent4>
        <a:srgbClr val="EFEFEF"/>
      </a:accent4>
      <a:accent5>
        <a:srgbClr val="D9D9D9"/>
      </a:accent5>
      <a:accent6>
        <a:srgbClr val="C9DAF8"/>
      </a:accent6>
      <a:hlink>
        <a:srgbClr val="3C78D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87</Words>
  <Application>Microsoft Office PowerPoint</Application>
  <PresentationFormat>Presentación en pantalla (16:9)</PresentationFormat>
  <Paragraphs>15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Dosis</vt:lpstr>
      <vt:lpstr>Sniglet</vt:lpstr>
      <vt:lpstr>Arial</vt:lpstr>
      <vt:lpstr>Friar template</vt:lpstr>
      <vt:lpstr>Contando números hasta el 20</vt:lpstr>
      <vt:lpstr>Vamos a aprender a… Contar hasta 20  y nos va a servir para… Contar objetos de varias formas, por ejemplo: de 1 en 1, 2 en 2, 5 en 5.   Conocer números del 11 hasta el 20.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¡Nos vemos!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unidad y decena</dc:title>
  <dc:creator>mis nietos</dc:creator>
  <cp:lastModifiedBy>mis nietos</cp:lastModifiedBy>
  <cp:revision>30</cp:revision>
  <dcterms:modified xsi:type="dcterms:W3CDTF">2020-07-08T00:43:34Z</dcterms:modified>
</cp:coreProperties>
</file>