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86" r:id="rId1"/>
  </p:sldMasterIdLst>
  <p:notesMasterIdLst>
    <p:notesMasterId r:id="rId9"/>
  </p:notesMasterIdLst>
  <p:handoutMasterIdLst>
    <p:handoutMasterId r:id="rId10"/>
  </p:handoutMasterIdLst>
  <p:sldIdLst>
    <p:sldId id="392" r:id="rId2"/>
    <p:sldId id="393" r:id="rId3"/>
    <p:sldId id="400" r:id="rId4"/>
    <p:sldId id="395" r:id="rId5"/>
    <p:sldId id="396" r:id="rId6"/>
    <p:sldId id="397" r:id="rId7"/>
    <p:sldId id="399" r:id="rId8"/>
  </p:sldIdLst>
  <p:sldSz cx="12192000" cy="6858000"/>
  <p:notesSz cx="7102475" cy="9388475"/>
  <p:embeddedFontLst>
    <p:embeddedFont>
      <p:font typeface="Wingdings 2" panose="05020102010507070707" pitchFamily="18" charset="2"/>
      <p:regular r:id="rId11"/>
    </p:embeddedFont>
    <p:embeddedFont>
      <p:font typeface="Constantia" panose="02030602050306030303" pitchFamily="18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3" roundtripDataSignature="AMtx7mghabi4e577Zd5AUU5EI1E2ob5Q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540224-295F-4AC1-8A88-6B458F8E0298}">
  <a:tblStyle styleId="{AC540224-295F-4AC1-8A88-6B458F8E029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4A3D46B-7E0D-4266-87AE-40320163BD3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06" autoAdjust="0"/>
  </p:normalViewPr>
  <p:slideViewPr>
    <p:cSldViewPr snapToGrid="0">
      <p:cViewPr varScale="1">
        <p:scale>
          <a:sx n="69" d="100"/>
          <a:sy n="69" d="100"/>
        </p:scale>
        <p:origin x="75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63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6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6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965D653-6821-46D7-A993-EA99E8B27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5B6EBA-187B-4469-A3FE-4337CDFA4D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DFEA61C1-0848-4FFE-88B8-82887A299581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5CF2F2-47F4-4E6D-84B9-B69F945C98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A65816-F1C1-4C8C-8080-F2B0755002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485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9287A2DF-9436-4D56-91EB-E74C1B4AFF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530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5" tIns="94205" rIns="94205" bIns="9420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6659446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14-05-2020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02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14-05-2020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5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14-05-2020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1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14-05-2020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0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14-05-2020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64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14-05-2020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7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14-05-2020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1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14-05-2020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14-05-2020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4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14-05-2020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4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14-05-2020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12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70FEB14F-12A2-4BE5-8175-7562B95276A5}" type="datetimeFigureOut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14-05-2020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518EAA3-3316-4726-9BF7-F79BE76C9527}" type="slidenum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‹Nº›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30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95" y="1103107"/>
            <a:ext cx="2323069" cy="3093688"/>
          </a:xfrm>
          <a:prstGeom prst="rect">
            <a:avLst/>
          </a:prstGeom>
          <a:noFill/>
          <a:extLst/>
        </p:spPr>
      </p:pic>
      <p:sp>
        <p:nvSpPr>
          <p:cNvPr id="5" name="4 Rectángulo"/>
          <p:cNvSpPr/>
          <p:nvPr/>
        </p:nvSpPr>
        <p:spPr>
          <a:xfrm>
            <a:off x="2757055" y="4777600"/>
            <a:ext cx="767204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40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ASIGNATURA: MÚSICA</a:t>
            </a:r>
            <a:endParaRPr lang="es-ES" sz="4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es-ES" sz="40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s-ES" sz="40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</a:t>
            </a:r>
            <a:r>
              <a:rPr lang="es-E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</a:t>
            </a:r>
            <a:r>
              <a:rPr lang="es-E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N° </a:t>
            </a:r>
            <a:r>
              <a:rPr lang="es-E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7</a:t>
            </a:r>
            <a:endParaRPr lang="es-ES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708631" y="1920291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7975619" y="1682681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651164"/>
            <a:ext cx="10972800" cy="5673436"/>
          </a:xfrm>
        </p:spPr>
        <p:txBody>
          <a:bodyPr/>
          <a:lstStyle/>
          <a:p>
            <a:r>
              <a:rPr lang="es-CL" sz="4000" dirty="0" smtClean="0"/>
              <a:t>¿Qué vamos Aprender hoy?</a:t>
            </a:r>
          </a:p>
          <a:p>
            <a:pPr marL="0" indent="0">
              <a:buNone/>
            </a:pPr>
            <a:r>
              <a:rPr lang="es-MX" sz="4000" dirty="0" smtClean="0">
                <a:solidFill>
                  <a:srgbClr val="7030A0"/>
                </a:solidFill>
                <a:latin typeface="+mj-lt"/>
              </a:rPr>
              <a:t>   Conocer </a:t>
            </a:r>
            <a:r>
              <a:rPr lang="es-MX" sz="4000" dirty="0">
                <a:solidFill>
                  <a:srgbClr val="7030A0"/>
                </a:solidFill>
                <a:latin typeface="+mj-lt"/>
              </a:rPr>
              <a:t>y clasificar instrumentos musicales de </a:t>
            </a:r>
            <a:r>
              <a:rPr lang="es-MX" sz="4000" dirty="0" smtClean="0">
                <a:solidFill>
                  <a:srgbClr val="7030A0"/>
                </a:solidFill>
                <a:latin typeface="+mj-lt"/>
              </a:rPr>
              <a:t>percusión.</a:t>
            </a:r>
            <a:endParaRPr lang="es-CL" sz="4000" dirty="0" smtClean="0">
              <a:solidFill>
                <a:srgbClr val="7030A0"/>
              </a:solidFill>
              <a:latin typeface="+mj-lt"/>
            </a:endParaRPr>
          </a:p>
          <a:p>
            <a:r>
              <a:rPr lang="es-CL" sz="4000" dirty="0" smtClean="0"/>
              <a:t>¿Qué vamos a lograr?</a:t>
            </a:r>
          </a:p>
          <a:p>
            <a:pPr marL="0" indent="0">
              <a:buNone/>
            </a:pPr>
            <a:r>
              <a:rPr lang="es-CL" sz="4000" dirty="0" smtClean="0"/>
              <a:t>   </a:t>
            </a:r>
            <a:r>
              <a:rPr lang="es-MX" sz="4000" dirty="0" smtClean="0">
                <a:solidFill>
                  <a:srgbClr val="7030A0"/>
                </a:solidFill>
                <a:latin typeface="+mj-lt"/>
              </a:rPr>
              <a:t>Reconocer Instrumentos musicales.</a:t>
            </a:r>
          </a:p>
          <a:p>
            <a:pPr marL="0" indent="0">
              <a:buNone/>
            </a:pPr>
            <a:r>
              <a:rPr lang="es-MX" sz="4000" dirty="0" smtClean="0">
                <a:solidFill>
                  <a:srgbClr val="7030A0"/>
                </a:solidFill>
                <a:latin typeface="+mj-lt"/>
              </a:rPr>
              <a:t>   Clasificación de instrumentos musicales de  percusión. </a:t>
            </a:r>
          </a:p>
          <a:p>
            <a:pPr marL="0" indent="0">
              <a:buNone/>
            </a:pPr>
            <a:r>
              <a:rPr lang="es-CL" sz="4000" dirty="0" smtClean="0">
                <a:solidFill>
                  <a:srgbClr val="7030A0"/>
                </a:solidFill>
                <a:latin typeface="+mj-lt"/>
              </a:rPr>
              <a:t>   Desarrollar la apreciación sonora</a:t>
            </a:r>
          </a:p>
          <a:p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615977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3200" dirty="0" smtClean="0"/>
              <a:t>Observa la imagen y responde en forma oral,</a:t>
            </a:r>
            <a:r>
              <a:rPr lang="es-MX" sz="3200" dirty="0"/>
              <a:t> ¿ Que observas en la imagen? ¿ Que tienen en común estos instrumentos? Identifica y nombra los instrumentos (solo los que conoces) </a:t>
            </a:r>
            <a:r>
              <a:rPr lang="es-MX" sz="3200" dirty="0" smtClean="0"/>
              <a:t> </a:t>
            </a:r>
            <a:endParaRPr lang="es-CL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091" y="1935163"/>
            <a:ext cx="11637818" cy="501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49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Escribe en tu cuaderno: </a:t>
            </a:r>
            <a:endParaRPr lang="es-CL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3200" u="sng" dirty="0">
                <a:latin typeface="+mj-lt"/>
              </a:rPr>
              <a:t>Instrumentos de percusión </a:t>
            </a:r>
            <a:endParaRPr lang="es-CL" sz="3200" u="sng" dirty="0" smtClean="0">
              <a:latin typeface="+mj-lt"/>
            </a:endParaRPr>
          </a:p>
          <a:p>
            <a:pPr marL="0" indent="0">
              <a:buNone/>
            </a:pPr>
            <a:r>
              <a:rPr lang="es-MX" sz="3200" dirty="0">
                <a:latin typeface="+mj-lt"/>
              </a:rPr>
              <a:t>Los instrumentos de percusión son un tipo de instrumento</a:t>
            </a:r>
          </a:p>
          <a:p>
            <a:pPr marL="0" indent="0">
              <a:buNone/>
            </a:pPr>
            <a:r>
              <a:rPr lang="es-MX" sz="3200" dirty="0">
                <a:latin typeface="+mj-lt"/>
              </a:rPr>
              <a:t>musical cuyo sonido se origina golpeándolos o agitándolos con</a:t>
            </a:r>
          </a:p>
          <a:p>
            <a:pPr marL="0" indent="0">
              <a:buNone/>
            </a:pPr>
            <a:r>
              <a:rPr lang="es-MX" sz="3200" dirty="0">
                <a:latin typeface="+mj-lt"/>
              </a:rPr>
              <a:t>la mano, un badajo, baqueta o varilla sobre una superficie</a:t>
            </a:r>
          </a:p>
          <a:p>
            <a:pPr marL="0" indent="0">
              <a:buNone/>
            </a:pPr>
            <a:r>
              <a:rPr lang="es-MX" sz="3200" dirty="0">
                <a:latin typeface="+mj-lt"/>
              </a:rPr>
              <a:t>membranosa, metálica o de madera. </a:t>
            </a:r>
            <a:endParaRPr lang="es-CL" sz="3200" dirty="0">
              <a:latin typeface="+mj-l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4406611"/>
            <a:ext cx="4364182" cy="191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94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387927"/>
            <a:ext cx="10972800" cy="1039091"/>
          </a:xfrm>
        </p:spPr>
        <p:txBody>
          <a:bodyPr>
            <a:normAutofit fontScale="90000"/>
          </a:bodyPr>
          <a:lstStyle/>
          <a:p>
            <a:r>
              <a:rPr lang="es-CL" sz="2800" dirty="0" smtClean="0"/>
              <a:t>Observa el </a:t>
            </a:r>
            <a:r>
              <a:rPr lang="es-CL" sz="2800" dirty="0"/>
              <a:t>siguiente video https://www.youtube.com/watch?v=Ag0kNzNTWL0</a:t>
            </a:r>
            <a:br>
              <a:rPr lang="es-CL" sz="2800" dirty="0"/>
            </a:br>
            <a:endParaRPr lang="es-CL" sz="2800" dirty="0"/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609600" y="1302327"/>
            <a:ext cx="10972800" cy="5022273"/>
          </a:xfrm>
        </p:spPr>
        <p:txBody>
          <a:bodyPr/>
          <a:lstStyle/>
          <a:p>
            <a:r>
              <a:rPr lang="es-MX" dirty="0"/>
              <a:t>Elaboremos un listado de instrumentos de percusión (según video</a:t>
            </a:r>
            <a:r>
              <a:rPr lang="es-MX" dirty="0" smtClean="0"/>
              <a:t>), hazlo en tu cuaderno.</a:t>
            </a:r>
          </a:p>
          <a:p>
            <a:endParaRPr lang="es-CL" dirty="0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260525"/>
              </p:ext>
            </p:extLst>
          </p:nvPr>
        </p:nvGraphicFramePr>
        <p:xfrm>
          <a:off x="720436" y="2341417"/>
          <a:ext cx="9850581" cy="3782295"/>
        </p:xfrm>
        <a:graphic>
          <a:graphicData uri="http://schemas.openxmlformats.org/drawingml/2006/table">
            <a:tbl>
              <a:tblPr firstRow="1" bandRow="1">
                <a:tableStyleId>{AC540224-295F-4AC1-8A88-6B458F8E0298}</a:tableStyleId>
              </a:tblPr>
              <a:tblGrid>
                <a:gridCol w="3283527">
                  <a:extLst>
                    <a:ext uri="{9D8B030D-6E8A-4147-A177-3AD203B41FA5}">
                      <a16:colId xmlns:a16="http://schemas.microsoft.com/office/drawing/2014/main" val="3146821694"/>
                    </a:ext>
                  </a:extLst>
                </a:gridCol>
                <a:gridCol w="3283527">
                  <a:extLst>
                    <a:ext uri="{9D8B030D-6E8A-4147-A177-3AD203B41FA5}">
                      <a16:colId xmlns:a16="http://schemas.microsoft.com/office/drawing/2014/main" val="1644456976"/>
                    </a:ext>
                  </a:extLst>
                </a:gridCol>
                <a:gridCol w="3283527">
                  <a:extLst>
                    <a:ext uri="{9D8B030D-6E8A-4147-A177-3AD203B41FA5}">
                      <a16:colId xmlns:a16="http://schemas.microsoft.com/office/drawing/2014/main" val="2390094715"/>
                    </a:ext>
                  </a:extLst>
                </a:gridCol>
              </a:tblGrid>
              <a:tr h="626377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N°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NOMBRE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BAQUETAS/MANOS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060720"/>
                  </a:ext>
                </a:extLst>
              </a:tr>
              <a:tr h="626377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078066"/>
                  </a:ext>
                </a:extLst>
              </a:tr>
              <a:tr h="65041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2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840687"/>
                  </a:ext>
                </a:extLst>
              </a:tr>
              <a:tr h="626377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3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273892"/>
                  </a:ext>
                </a:extLst>
              </a:tr>
              <a:tr h="626377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961430"/>
                  </a:ext>
                </a:extLst>
              </a:tr>
              <a:tr h="626377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5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150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339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dirty="0" smtClean="0">
                <a:latin typeface="Comic Sans MS" panose="030F0702030302020204" pitchFamily="66" charset="0"/>
              </a:rPr>
              <a:t>Busca en YouTube una interpretación musical con instrumento de percusión.</a:t>
            </a:r>
            <a:endParaRPr lang="es-CL" sz="3600" dirty="0">
              <a:latin typeface="Comic Sans MS" panose="030F0702030302020204" pitchFamily="66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¿Qué es una interpretación?</a:t>
            </a:r>
          </a:p>
          <a:p>
            <a:r>
              <a:rPr lang="es-MX" dirty="0" smtClean="0"/>
              <a:t>Consiste</a:t>
            </a:r>
            <a:r>
              <a:rPr lang="es-MX" dirty="0"/>
              <a:t> </a:t>
            </a:r>
            <a:r>
              <a:rPr lang="es-MX" b="1" dirty="0"/>
              <a:t>en</a:t>
            </a:r>
            <a:r>
              <a:rPr lang="es-MX" dirty="0"/>
              <a:t> que un músico especializado decodifica un texto </a:t>
            </a:r>
            <a:r>
              <a:rPr lang="es-MX" b="1" dirty="0"/>
              <a:t>musical de</a:t>
            </a:r>
            <a:r>
              <a:rPr lang="es-MX" dirty="0"/>
              <a:t> una partitura </a:t>
            </a:r>
            <a:r>
              <a:rPr lang="es-MX" b="1" dirty="0"/>
              <a:t>y</a:t>
            </a:r>
            <a:r>
              <a:rPr lang="es-MX" dirty="0"/>
              <a:t> lo hace audible </a:t>
            </a:r>
            <a:r>
              <a:rPr lang="es-MX" b="1" dirty="0"/>
              <a:t>en</a:t>
            </a:r>
            <a:r>
              <a:rPr lang="es-MX" dirty="0"/>
              <a:t> uno o varios instrumentos </a:t>
            </a:r>
            <a:r>
              <a:rPr lang="es-MX" b="1" dirty="0" smtClean="0"/>
              <a:t>musicales.</a:t>
            </a:r>
          </a:p>
          <a:p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3903950"/>
            <a:ext cx="2247900" cy="21812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100" y="4151599"/>
            <a:ext cx="2247900" cy="16859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950" y="3332448"/>
            <a:ext cx="2247900" cy="33242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2150" y="3589624"/>
            <a:ext cx="2247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30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3600" dirty="0" smtClean="0">
                <a:latin typeface="Comic Sans MS" panose="030F0702030302020204" pitchFamily="66" charset="0"/>
              </a:rPr>
              <a:t>Socializa la actividad con tu familia, cuídate mucho, no salgas de casita, y diviértete aprendiendo. Cualquier duda comunícate con tu profesora jefe.  </a:t>
            </a:r>
            <a:endParaRPr lang="es-CL" sz="3600" dirty="0">
              <a:latin typeface="Comic Sans MS" panose="030F0702030302020204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292" y="1995055"/>
            <a:ext cx="10238508" cy="48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72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4540</TotalTime>
  <Words>204</Words>
  <Application>Microsoft Office PowerPoint</Application>
  <PresentationFormat>Panorámica</PresentationFormat>
  <Paragraphs>29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Wingdings 2</vt:lpstr>
      <vt:lpstr>Constantia</vt:lpstr>
      <vt:lpstr>Calibri</vt:lpstr>
      <vt:lpstr>Comic Sans MS</vt:lpstr>
      <vt:lpstr>Flujo</vt:lpstr>
      <vt:lpstr>Presentación de PowerPoint</vt:lpstr>
      <vt:lpstr>Presentación de PowerPoint</vt:lpstr>
      <vt:lpstr>Observa la imagen y responde en forma oral, ¿ Que observas en la imagen? ¿ Que tienen en común estos instrumentos? Identifica y nombra los instrumentos (solo los que conoces)  </vt:lpstr>
      <vt:lpstr>Escribe en tu cuaderno: </vt:lpstr>
      <vt:lpstr>Observa el siguiente video https://www.youtube.com/watch?v=Ag0kNzNTWL0 </vt:lpstr>
      <vt:lpstr>Busca en YouTube una interpretación musical con instrumento de percusión.</vt:lpstr>
      <vt:lpstr>Socializa la actividad con tu familia, cuídate mucho, no salgas de casita, y diviértete aprendiendo. Cualquier duda comunícate con tu profesora jefe.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de Inducción Directores</dc:title>
  <dc:creator>Oscar Vargas</dc:creator>
  <cp:lastModifiedBy>HP</cp:lastModifiedBy>
  <cp:revision>161</cp:revision>
  <cp:lastPrinted>2020-03-31T02:12:11Z</cp:lastPrinted>
  <dcterms:created xsi:type="dcterms:W3CDTF">2019-06-24T13:33:05Z</dcterms:created>
  <dcterms:modified xsi:type="dcterms:W3CDTF">2020-05-14T21:52:29Z</dcterms:modified>
</cp:coreProperties>
</file>