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9"/>
  </p:notesMasterIdLst>
  <p:handoutMasterIdLst>
    <p:handoutMasterId r:id="rId10"/>
  </p:handoutMasterIdLst>
  <p:sldIdLst>
    <p:sldId id="392" r:id="rId2"/>
    <p:sldId id="393" r:id="rId3"/>
    <p:sldId id="401" r:id="rId4"/>
    <p:sldId id="402" r:id="rId5"/>
    <p:sldId id="403" r:id="rId6"/>
    <p:sldId id="404" r:id="rId7"/>
    <p:sldId id="399" r:id="rId8"/>
  </p:sldIdLst>
  <p:sldSz cx="12192000" cy="6858000"/>
  <p:notesSz cx="7102475" cy="93884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Bradley Hand ITC" panose="03070402050302030203" pitchFamily="66" charset="0"/>
      <p:regular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09-06-2020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09-06-2020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09-06-2020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09-06-2020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CofH0QyKf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</a:t>
            </a:r>
            <a:r>
              <a:rPr lang="es-ES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</a:t>
            </a:r>
            <a:r>
              <a:rPr lang="es-ES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   1° A – B - C</a:t>
            </a:r>
            <a:endParaRPr lang="es-E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9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/>
          <a:lstStyle/>
          <a:p>
            <a:r>
              <a:rPr lang="es-CL" sz="4000" dirty="0" smtClean="0"/>
              <a:t>¿Qué vamos Aprender hoy?</a:t>
            </a:r>
          </a:p>
          <a:p>
            <a:r>
              <a:rPr lang="es-CL" sz="4000" dirty="0" smtClean="0"/>
              <a:t> </a:t>
            </a:r>
            <a:r>
              <a:rPr lang="es-MX" sz="4000" dirty="0">
                <a:solidFill>
                  <a:srgbClr val="7030A0"/>
                </a:solidFill>
                <a:latin typeface="+mj-lt"/>
              </a:rPr>
              <a:t>Reconocer los instrumentos en su conjunto. La Orquesta.</a:t>
            </a:r>
            <a:endParaRPr lang="es-CL" sz="4000" dirty="0" smtClean="0">
              <a:solidFill>
                <a:srgbClr val="7030A0"/>
              </a:solidFill>
              <a:latin typeface="+mj-lt"/>
            </a:endParaRPr>
          </a:p>
          <a:p>
            <a:r>
              <a:rPr lang="es-CL" sz="4000" dirty="0" smtClean="0"/>
              <a:t>¿</a:t>
            </a:r>
            <a:r>
              <a:rPr lang="es-CL" sz="4000" dirty="0" smtClean="0"/>
              <a:t>Qué vamos a lograr</a:t>
            </a:r>
            <a:r>
              <a:rPr lang="es-CL" sz="4000" dirty="0" smtClean="0"/>
              <a:t>?</a:t>
            </a:r>
            <a:endParaRPr lang="es-CL" sz="4000" dirty="0" smtClean="0"/>
          </a:p>
          <a:p>
            <a:pPr marL="0" indent="0">
              <a:buNone/>
            </a:pPr>
            <a:r>
              <a:rPr lang="es-CL" sz="4000" dirty="0" smtClean="0"/>
              <a:t>  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Reconocer Instrumentos musicales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s-MX" sz="4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   Identificar una orquesta.</a:t>
            </a:r>
            <a:endParaRPr lang="es-MX" sz="4000" dirty="0" smtClean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s-CL" sz="4000" dirty="0" smtClean="0">
                <a:solidFill>
                  <a:srgbClr val="7030A0"/>
                </a:solidFill>
                <a:latin typeface="+mj-lt"/>
              </a:rPr>
              <a:t>    Desarrollar </a:t>
            </a:r>
            <a:r>
              <a:rPr lang="es-CL" sz="4000" dirty="0" smtClean="0">
                <a:solidFill>
                  <a:srgbClr val="7030A0"/>
                </a:solidFill>
                <a:latin typeface="+mj-lt"/>
              </a:rPr>
              <a:t>la apreciación sonora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600" b="1" dirty="0" smtClean="0">
                <a:latin typeface="Bradley Hand ITC" panose="03070402050302030203" pitchFamily="66" charset="0"/>
              </a:rPr>
              <a:t>LA ORQUESTA</a:t>
            </a:r>
            <a:endParaRPr lang="es-CL" sz="6600" b="1" dirty="0">
              <a:latin typeface="Bradley Hand ITC" panose="03070402050302030203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891" y="1935163"/>
            <a:ext cx="9407236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7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6600" dirty="0" smtClean="0"/>
              <a:t>¿Qué es una orquesta? </a:t>
            </a:r>
            <a:r>
              <a:rPr lang="es-CL" sz="2000" dirty="0" smtClean="0"/>
              <a:t>Escribe en tu cuaderno</a:t>
            </a:r>
            <a:endParaRPr lang="es-CL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Una </a:t>
            </a:r>
            <a:r>
              <a:rPr lang="es-MX" b="1" dirty="0">
                <a:solidFill>
                  <a:srgbClr val="222222"/>
                </a:solidFill>
                <a:latin typeface="arial" panose="020B0604020202020204" pitchFamily="34" charset="0"/>
              </a:rPr>
              <a:t>orquesta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 es un grupo </a:t>
            </a:r>
            <a:r>
              <a:rPr lang="es-MX" b="1" dirty="0">
                <a:solidFill>
                  <a:srgbClr val="222222"/>
                </a:solidFill>
                <a:latin typeface="arial" panose="020B0604020202020204" pitchFamily="34" charset="0"/>
              </a:rPr>
              <a:t>de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 músicos que interpretan obras musicales </a:t>
            </a:r>
            <a:r>
              <a:rPr lang="es-MX" b="1" dirty="0">
                <a:solidFill>
                  <a:srgbClr val="222222"/>
                </a:solidFill>
                <a:latin typeface="arial" panose="020B0604020202020204" pitchFamily="34" charset="0"/>
              </a:rPr>
              <a:t>con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 distintos instrumentos. </a:t>
            </a:r>
            <a:r>
              <a:rPr lang="es-MX" b="1" dirty="0">
                <a:solidFill>
                  <a:srgbClr val="222222"/>
                </a:solidFill>
                <a:latin typeface="arial" panose="020B0604020202020204" pitchFamily="34" charset="0"/>
              </a:rPr>
              <a:t>Orquesta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 también es el lugar comprendido entre el escenario </a:t>
            </a:r>
            <a:r>
              <a:rPr lang="es-MX" b="1" dirty="0">
                <a:solidFill>
                  <a:srgbClr val="222222"/>
                </a:solidFill>
                <a:latin typeface="arial" panose="020B0604020202020204" pitchFamily="34" charset="0"/>
              </a:rPr>
              <a:t>y</a:t>
            </a:r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 las butacas</a:t>
            </a:r>
            <a:r>
              <a:rPr lang="es-MX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214255"/>
            <a:ext cx="9525000" cy="36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9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¿Quiénes componen una orquesta?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La componen músicos y sus instrumentos y un director.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219" y="2450592"/>
            <a:ext cx="4276725" cy="3962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36599"/>
            <a:ext cx="5705908" cy="45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2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400" dirty="0" smtClean="0"/>
              <a:t>1.- Escucha y observa el siguiente video en </a:t>
            </a:r>
            <a:r>
              <a:rPr lang="es-CL" sz="4400" dirty="0">
                <a:hlinkClick r:id="rId2"/>
              </a:rPr>
              <a:t>https://www.youtube.com/watch?v=vCofH0QyKfQ</a:t>
            </a:r>
            <a:endParaRPr lang="es-CL" sz="4400" dirty="0" smtClean="0"/>
          </a:p>
          <a:p>
            <a:r>
              <a:rPr lang="es-CL" sz="4400" dirty="0" smtClean="0"/>
              <a:t>2.-Dibuja en tu cuaderno una orquesta.</a:t>
            </a:r>
          </a:p>
          <a:p>
            <a:pPr marL="0" indent="0" algn="ctr">
              <a:buNone/>
            </a:pPr>
            <a:r>
              <a:rPr lang="es-CL" sz="4400" dirty="0"/>
              <a:t> </a:t>
            </a:r>
            <a:r>
              <a:rPr lang="es-CL" sz="4400" dirty="0" smtClean="0"/>
              <a:t>    </a:t>
            </a:r>
            <a:r>
              <a:rPr lang="es-CL" sz="4400" b="1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¡¡Muy bien!!  </a:t>
            </a:r>
            <a:endParaRPr lang="es-CL" sz="4400" b="1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¡Te extrañamos!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5811</TotalTime>
  <Words>140</Words>
  <Application>Microsoft Office PowerPoint</Application>
  <PresentationFormat>Panorámica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Calibri</vt:lpstr>
      <vt:lpstr>Bradley Hand ITC</vt:lpstr>
      <vt:lpstr>Comic Sans MS</vt:lpstr>
      <vt:lpstr>Arial</vt:lpstr>
      <vt:lpstr>Arial</vt:lpstr>
      <vt:lpstr>Wingdings 2</vt:lpstr>
      <vt:lpstr>Constantia</vt:lpstr>
      <vt:lpstr>Flujo</vt:lpstr>
      <vt:lpstr>Presentación de PowerPoint</vt:lpstr>
      <vt:lpstr>Presentación de PowerPoint</vt:lpstr>
      <vt:lpstr>LA ORQUESTA</vt:lpstr>
      <vt:lpstr>¿Qué es una orquesta? Escribe en tu cuaderno</vt:lpstr>
      <vt:lpstr>¿Quiénes componen una orquesta?</vt:lpstr>
      <vt:lpstr>Actividades</vt:lpstr>
      <vt:lpstr>Socializa la actividad con tu familia, cuídate mucho, no salgas de casita, y diviértete aprendiendo. Cualquier duda comunícate con tu profesora jefe. ¡Te extrañamos!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176</cp:revision>
  <cp:lastPrinted>2020-03-31T02:12:11Z</cp:lastPrinted>
  <dcterms:created xsi:type="dcterms:W3CDTF">2019-06-24T13:33:05Z</dcterms:created>
  <dcterms:modified xsi:type="dcterms:W3CDTF">2020-06-10T01:23:46Z</dcterms:modified>
</cp:coreProperties>
</file>