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7" d="100"/>
          <a:sy n="117" d="100"/>
        </p:scale>
        <p:origin x="-29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E373FC-1DD6-4A60-9EDE-51E09975920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9C6BD355-9616-4BDA-8219-21650B406B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A95B5199-A63E-4C5B-9980-2AC4EA7A502D}"/>
              </a:ext>
            </a:extLst>
          </p:cNvPr>
          <p:cNvSpPr>
            <a:spLocks noGrp="1"/>
          </p:cNvSpPr>
          <p:nvPr>
            <p:ph type="dt" sz="half" idx="10"/>
          </p:nvPr>
        </p:nvSpPr>
        <p:spPr/>
        <p:txBody>
          <a:bodyPr/>
          <a:lstStyle/>
          <a:p>
            <a:fld id="{DC2C9A9B-5417-488B-A0A6-01B2C368582A}" type="datetimeFigureOut">
              <a:rPr lang="es-CL" smtClean="0"/>
              <a:t>03-04-2020</a:t>
            </a:fld>
            <a:endParaRPr lang="es-CL"/>
          </a:p>
        </p:txBody>
      </p:sp>
      <p:sp>
        <p:nvSpPr>
          <p:cNvPr id="5" name="Marcador de pie de página 4">
            <a:extLst>
              <a:ext uri="{FF2B5EF4-FFF2-40B4-BE49-F238E27FC236}">
                <a16:creationId xmlns:a16="http://schemas.microsoft.com/office/drawing/2014/main" xmlns="" id="{642755D1-B5B2-4BFD-B147-BDBCF0A01EB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F97D82FA-3C23-498D-B423-189564435099}"/>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376378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A7D979-3BFD-4ECA-8AA9-E55C9CDE925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0ADB1C07-A33D-4694-B497-33339E3B0BE8}"/>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40A1404C-D4B8-4429-85F9-3E1EA5290F5F}"/>
              </a:ext>
            </a:extLst>
          </p:cNvPr>
          <p:cNvSpPr>
            <a:spLocks noGrp="1"/>
          </p:cNvSpPr>
          <p:nvPr>
            <p:ph type="dt" sz="half" idx="10"/>
          </p:nvPr>
        </p:nvSpPr>
        <p:spPr/>
        <p:txBody>
          <a:bodyPr/>
          <a:lstStyle/>
          <a:p>
            <a:fld id="{DC2C9A9B-5417-488B-A0A6-01B2C368582A}" type="datetimeFigureOut">
              <a:rPr lang="es-CL" smtClean="0"/>
              <a:t>03-04-2020</a:t>
            </a:fld>
            <a:endParaRPr lang="es-CL"/>
          </a:p>
        </p:txBody>
      </p:sp>
      <p:sp>
        <p:nvSpPr>
          <p:cNvPr id="5" name="Marcador de pie de página 4">
            <a:extLst>
              <a:ext uri="{FF2B5EF4-FFF2-40B4-BE49-F238E27FC236}">
                <a16:creationId xmlns:a16="http://schemas.microsoft.com/office/drawing/2014/main" xmlns="" id="{B482D670-F324-42E1-85C9-AA0A74B4689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DB7BB397-AFED-4727-96FD-4E1C610DD6A5}"/>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93016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B959D8B9-CC84-4B92-BF14-3BC0B796B43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346A4438-16A6-4216-9EB9-6B4F7106C0E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2BC1B940-13D0-4F12-8342-64A35B56B7B1}"/>
              </a:ext>
            </a:extLst>
          </p:cNvPr>
          <p:cNvSpPr>
            <a:spLocks noGrp="1"/>
          </p:cNvSpPr>
          <p:nvPr>
            <p:ph type="dt" sz="half" idx="10"/>
          </p:nvPr>
        </p:nvSpPr>
        <p:spPr/>
        <p:txBody>
          <a:bodyPr/>
          <a:lstStyle/>
          <a:p>
            <a:fld id="{DC2C9A9B-5417-488B-A0A6-01B2C368582A}" type="datetimeFigureOut">
              <a:rPr lang="es-CL" smtClean="0"/>
              <a:t>03-04-2020</a:t>
            </a:fld>
            <a:endParaRPr lang="es-CL"/>
          </a:p>
        </p:txBody>
      </p:sp>
      <p:sp>
        <p:nvSpPr>
          <p:cNvPr id="5" name="Marcador de pie de página 4">
            <a:extLst>
              <a:ext uri="{FF2B5EF4-FFF2-40B4-BE49-F238E27FC236}">
                <a16:creationId xmlns:a16="http://schemas.microsoft.com/office/drawing/2014/main" xmlns="" id="{EAA55102-79A5-4C8B-A427-210B1D3D794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92BCEDA5-AB78-4765-8AF8-BA1D88DF3A45}"/>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165122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1D464A-A083-42F6-9A07-6D83058B649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35A7F11F-F6C6-426F-B63A-86761F07D8B5}"/>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B27EF118-0571-4668-9142-76CD57A93BE0}"/>
              </a:ext>
            </a:extLst>
          </p:cNvPr>
          <p:cNvSpPr>
            <a:spLocks noGrp="1"/>
          </p:cNvSpPr>
          <p:nvPr>
            <p:ph type="dt" sz="half" idx="10"/>
          </p:nvPr>
        </p:nvSpPr>
        <p:spPr/>
        <p:txBody>
          <a:bodyPr/>
          <a:lstStyle/>
          <a:p>
            <a:fld id="{DC2C9A9B-5417-488B-A0A6-01B2C368582A}" type="datetimeFigureOut">
              <a:rPr lang="es-CL" smtClean="0"/>
              <a:t>03-04-2020</a:t>
            </a:fld>
            <a:endParaRPr lang="es-CL"/>
          </a:p>
        </p:txBody>
      </p:sp>
      <p:sp>
        <p:nvSpPr>
          <p:cNvPr id="5" name="Marcador de pie de página 4">
            <a:extLst>
              <a:ext uri="{FF2B5EF4-FFF2-40B4-BE49-F238E27FC236}">
                <a16:creationId xmlns:a16="http://schemas.microsoft.com/office/drawing/2014/main" xmlns="" id="{EF18B6B2-67C1-4445-9EC2-8E01F2B04A1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E9A6F303-53CF-4209-87AD-64C35111AB62}"/>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5051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546E66-C7CF-4462-80A3-587DC93A6A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F630E010-790D-4A8D-98D0-A0CD096AD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A120A4E2-A7D6-4FD8-BC7D-1FFD9DB6E562}"/>
              </a:ext>
            </a:extLst>
          </p:cNvPr>
          <p:cNvSpPr>
            <a:spLocks noGrp="1"/>
          </p:cNvSpPr>
          <p:nvPr>
            <p:ph type="dt" sz="half" idx="10"/>
          </p:nvPr>
        </p:nvSpPr>
        <p:spPr/>
        <p:txBody>
          <a:bodyPr/>
          <a:lstStyle/>
          <a:p>
            <a:fld id="{DC2C9A9B-5417-488B-A0A6-01B2C368582A}" type="datetimeFigureOut">
              <a:rPr lang="es-CL" smtClean="0"/>
              <a:t>03-04-2020</a:t>
            </a:fld>
            <a:endParaRPr lang="es-CL"/>
          </a:p>
        </p:txBody>
      </p:sp>
      <p:sp>
        <p:nvSpPr>
          <p:cNvPr id="5" name="Marcador de pie de página 4">
            <a:extLst>
              <a:ext uri="{FF2B5EF4-FFF2-40B4-BE49-F238E27FC236}">
                <a16:creationId xmlns:a16="http://schemas.microsoft.com/office/drawing/2014/main" xmlns="" id="{3AAA1752-55B4-456B-8D74-78533C33D86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128F632B-E7DE-4217-9604-822AEA12BC61}"/>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220668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FD0F81-2A4E-4C50-BBFB-480B725A14C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6A0753AC-524B-46F1-A845-B14AE49EBDFE}"/>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xmlns="" id="{09E9730B-44B4-4C4C-9B41-1614C41D49B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xmlns="" id="{C6E6D642-C970-4026-9200-906C486398E7}"/>
              </a:ext>
            </a:extLst>
          </p:cNvPr>
          <p:cNvSpPr>
            <a:spLocks noGrp="1"/>
          </p:cNvSpPr>
          <p:nvPr>
            <p:ph type="dt" sz="half" idx="10"/>
          </p:nvPr>
        </p:nvSpPr>
        <p:spPr/>
        <p:txBody>
          <a:bodyPr/>
          <a:lstStyle/>
          <a:p>
            <a:fld id="{DC2C9A9B-5417-488B-A0A6-01B2C368582A}" type="datetimeFigureOut">
              <a:rPr lang="es-CL" smtClean="0"/>
              <a:t>03-04-2020</a:t>
            </a:fld>
            <a:endParaRPr lang="es-CL"/>
          </a:p>
        </p:txBody>
      </p:sp>
      <p:sp>
        <p:nvSpPr>
          <p:cNvPr id="6" name="Marcador de pie de página 5">
            <a:extLst>
              <a:ext uri="{FF2B5EF4-FFF2-40B4-BE49-F238E27FC236}">
                <a16:creationId xmlns:a16="http://schemas.microsoft.com/office/drawing/2014/main" xmlns="" id="{05D63DBE-7EA9-43B8-8C20-8938E1BFD85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4270A0BB-0F97-40A3-A12A-781026E27E62}"/>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3775314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97415A6-836A-4D93-B23E-A4ECF3D2A9A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868BE640-4C1F-4CDC-9CC9-A79E26EC54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7894D7AD-ED3D-49B5-9232-F07934F4422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xmlns="" id="{C99136A6-9F77-461F-92E1-53DB95B37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3B85F20F-CBD6-4B0C-842C-A31007F4F10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xmlns="" id="{356D631D-13C1-46A6-8BF8-7E7345ED8BE8}"/>
              </a:ext>
            </a:extLst>
          </p:cNvPr>
          <p:cNvSpPr>
            <a:spLocks noGrp="1"/>
          </p:cNvSpPr>
          <p:nvPr>
            <p:ph type="dt" sz="half" idx="10"/>
          </p:nvPr>
        </p:nvSpPr>
        <p:spPr/>
        <p:txBody>
          <a:bodyPr/>
          <a:lstStyle/>
          <a:p>
            <a:fld id="{DC2C9A9B-5417-488B-A0A6-01B2C368582A}" type="datetimeFigureOut">
              <a:rPr lang="es-CL" smtClean="0"/>
              <a:t>03-04-2020</a:t>
            </a:fld>
            <a:endParaRPr lang="es-CL"/>
          </a:p>
        </p:txBody>
      </p:sp>
      <p:sp>
        <p:nvSpPr>
          <p:cNvPr id="8" name="Marcador de pie de página 7">
            <a:extLst>
              <a:ext uri="{FF2B5EF4-FFF2-40B4-BE49-F238E27FC236}">
                <a16:creationId xmlns:a16="http://schemas.microsoft.com/office/drawing/2014/main" xmlns="" id="{778D4D44-A41E-4EF2-85E7-3E9593E3583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1BA02EC1-BA04-4873-BE9F-B0A6806201F5}"/>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6340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904E88D-5873-4144-974D-0AC686D4FFC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46705777-B14A-41F8-92A6-7EA4E3385163}"/>
              </a:ext>
            </a:extLst>
          </p:cNvPr>
          <p:cNvSpPr>
            <a:spLocks noGrp="1"/>
          </p:cNvSpPr>
          <p:nvPr>
            <p:ph type="dt" sz="half" idx="10"/>
          </p:nvPr>
        </p:nvSpPr>
        <p:spPr/>
        <p:txBody>
          <a:bodyPr/>
          <a:lstStyle/>
          <a:p>
            <a:fld id="{DC2C9A9B-5417-488B-A0A6-01B2C368582A}" type="datetimeFigureOut">
              <a:rPr lang="es-CL" smtClean="0"/>
              <a:t>03-04-2020</a:t>
            </a:fld>
            <a:endParaRPr lang="es-CL"/>
          </a:p>
        </p:txBody>
      </p:sp>
      <p:sp>
        <p:nvSpPr>
          <p:cNvPr id="4" name="Marcador de pie de página 3">
            <a:extLst>
              <a:ext uri="{FF2B5EF4-FFF2-40B4-BE49-F238E27FC236}">
                <a16:creationId xmlns:a16="http://schemas.microsoft.com/office/drawing/2014/main" xmlns="" id="{4FB8017E-EF2C-44A9-AC9A-4CCEAD496D9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DF4D2977-EC76-4D46-A3A4-85CCE0D7ED0F}"/>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351557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F10A9B8-AB85-493B-9C21-D25A79784D36}"/>
              </a:ext>
            </a:extLst>
          </p:cNvPr>
          <p:cNvSpPr>
            <a:spLocks noGrp="1"/>
          </p:cNvSpPr>
          <p:nvPr>
            <p:ph type="dt" sz="half" idx="10"/>
          </p:nvPr>
        </p:nvSpPr>
        <p:spPr/>
        <p:txBody>
          <a:bodyPr/>
          <a:lstStyle/>
          <a:p>
            <a:fld id="{DC2C9A9B-5417-488B-A0A6-01B2C368582A}" type="datetimeFigureOut">
              <a:rPr lang="es-CL" smtClean="0"/>
              <a:t>03-04-2020</a:t>
            </a:fld>
            <a:endParaRPr lang="es-CL"/>
          </a:p>
        </p:txBody>
      </p:sp>
      <p:sp>
        <p:nvSpPr>
          <p:cNvPr id="3" name="Marcador de pie de página 2">
            <a:extLst>
              <a:ext uri="{FF2B5EF4-FFF2-40B4-BE49-F238E27FC236}">
                <a16:creationId xmlns:a16="http://schemas.microsoft.com/office/drawing/2014/main" xmlns="" id="{33FB81CB-EF99-4774-ABD3-1E25AF43FA6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1EC7440F-FE41-4C5D-89AA-2C27A3B81E44}"/>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12419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4D55E5F-EF46-4CB5-AC2E-7C77AC0A21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9142352E-0C1A-498D-B22B-D4A0090608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xmlns="" id="{E18768E6-0DAC-4E45-8BAB-8FA844C54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A12FF89B-93CE-4F98-AD4E-D4BB2D9E69E0}"/>
              </a:ext>
            </a:extLst>
          </p:cNvPr>
          <p:cNvSpPr>
            <a:spLocks noGrp="1"/>
          </p:cNvSpPr>
          <p:nvPr>
            <p:ph type="dt" sz="half" idx="10"/>
          </p:nvPr>
        </p:nvSpPr>
        <p:spPr/>
        <p:txBody>
          <a:bodyPr/>
          <a:lstStyle/>
          <a:p>
            <a:fld id="{DC2C9A9B-5417-488B-A0A6-01B2C368582A}" type="datetimeFigureOut">
              <a:rPr lang="es-CL" smtClean="0"/>
              <a:t>03-04-2020</a:t>
            </a:fld>
            <a:endParaRPr lang="es-CL"/>
          </a:p>
        </p:txBody>
      </p:sp>
      <p:sp>
        <p:nvSpPr>
          <p:cNvPr id="6" name="Marcador de pie de página 5">
            <a:extLst>
              <a:ext uri="{FF2B5EF4-FFF2-40B4-BE49-F238E27FC236}">
                <a16:creationId xmlns:a16="http://schemas.microsoft.com/office/drawing/2014/main" xmlns="" id="{760F3319-743C-450D-8B05-64F29AF6E94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7991114B-102B-4660-8E9A-101D9F4F0724}"/>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175269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94978D-9981-4483-B0E8-7F8C94E6E6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DDD220DD-D033-43A1-810C-DBC63D1FC8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BC8A630C-8A4B-4143-8408-B8A529E1B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D41269B2-C0BB-482E-8E26-F7561449C43D}"/>
              </a:ext>
            </a:extLst>
          </p:cNvPr>
          <p:cNvSpPr>
            <a:spLocks noGrp="1"/>
          </p:cNvSpPr>
          <p:nvPr>
            <p:ph type="dt" sz="half" idx="10"/>
          </p:nvPr>
        </p:nvSpPr>
        <p:spPr/>
        <p:txBody>
          <a:bodyPr/>
          <a:lstStyle/>
          <a:p>
            <a:fld id="{DC2C9A9B-5417-488B-A0A6-01B2C368582A}" type="datetimeFigureOut">
              <a:rPr lang="es-CL" smtClean="0"/>
              <a:t>03-04-2020</a:t>
            </a:fld>
            <a:endParaRPr lang="es-CL"/>
          </a:p>
        </p:txBody>
      </p:sp>
      <p:sp>
        <p:nvSpPr>
          <p:cNvPr id="6" name="Marcador de pie de página 5">
            <a:extLst>
              <a:ext uri="{FF2B5EF4-FFF2-40B4-BE49-F238E27FC236}">
                <a16:creationId xmlns:a16="http://schemas.microsoft.com/office/drawing/2014/main" xmlns="" id="{4613F317-D115-46F3-946A-F64D2CF4F76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2506AB2E-EE47-4CA0-9AA0-63268FA85DBD}"/>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270094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35716B5-1B7A-46DC-A1B0-32F2D01388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A51C41A3-9EE3-4753-8B6F-2AC34A6E6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F91EA15A-583D-41D6-9EE1-340F57CA1E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C9A9B-5417-488B-A0A6-01B2C368582A}" type="datetimeFigureOut">
              <a:rPr lang="es-CL" smtClean="0"/>
              <a:t>03-04-2020</a:t>
            </a:fld>
            <a:endParaRPr lang="es-CL"/>
          </a:p>
        </p:txBody>
      </p:sp>
      <p:sp>
        <p:nvSpPr>
          <p:cNvPr id="5" name="Marcador de pie de página 4">
            <a:extLst>
              <a:ext uri="{FF2B5EF4-FFF2-40B4-BE49-F238E27FC236}">
                <a16:creationId xmlns:a16="http://schemas.microsoft.com/office/drawing/2014/main" xmlns="" id="{42E610C7-97DE-4239-8DC5-1BA8243F1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xmlns="" id="{C59E6EB5-F6C1-4FD6-A700-10F160DF56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4F4A0-849D-4708-9026-E0ABC1E8A786}" type="slidenum">
              <a:rPr lang="es-CL" smtClean="0"/>
              <a:t>‹Nº›</a:t>
            </a:fld>
            <a:endParaRPr lang="es-CL"/>
          </a:p>
        </p:txBody>
      </p:sp>
    </p:spTree>
    <p:extLst>
      <p:ext uri="{BB962C8B-B14F-4D97-AF65-F5344CB8AC3E}">
        <p14:creationId xmlns:p14="http://schemas.microsoft.com/office/powerpoint/2010/main" val="2744971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E8B67D-4C62-4FF0-B0C5-2A86FB03E067}"/>
              </a:ext>
            </a:extLst>
          </p:cNvPr>
          <p:cNvSpPr>
            <a:spLocks noGrp="1"/>
          </p:cNvSpPr>
          <p:nvPr>
            <p:ph type="title"/>
          </p:nvPr>
        </p:nvSpPr>
        <p:spPr/>
        <p:txBody>
          <a:bodyPr/>
          <a:lstStyle/>
          <a:p>
            <a:r>
              <a:rPr lang="es-CL" dirty="0"/>
              <a:t>MATERIAL APOYO: GUIA 4 </a:t>
            </a:r>
            <a:br>
              <a:rPr lang="es-CL" dirty="0"/>
            </a:br>
            <a:r>
              <a:rPr lang="es-CL" dirty="0"/>
              <a:t>FABULA: EL DIA DE LA SOLIDADRIDAD</a:t>
            </a:r>
          </a:p>
        </p:txBody>
      </p:sp>
      <p:pic>
        <p:nvPicPr>
          <p:cNvPr id="4" name="Marcador de contenido 3">
            <a:extLst>
              <a:ext uri="{FF2B5EF4-FFF2-40B4-BE49-F238E27FC236}">
                <a16:creationId xmlns:a16="http://schemas.microsoft.com/office/drawing/2014/main" xmlns="" id="{9AC62CF8-D2C0-4476-A5A8-67550370EB54}"/>
              </a:ext>
            </a:extLst>
          </p:cNvPr>
          <p:cNvPicPr>
            <a:picLocks noGrp="1" noChangeAspect="1"/>
          </p:cNvPicPr>
          <p:nvPr>
            <p:ph sz="half" idx="1"/>
          </p:nvPr>
        </p:nvPicPr>
        <p:blipFill>
          <a:blip r:embed="rId2"/>
          <a:stretch>
            <a:fillRect/>
          </a:stretch>
        </p:blipFill>
        <p:spPr>
          <a:xfrm>
            <a:off x="838200" y="1825625"/>
            <a:ext cx="5181600" cy="4351338"/>
          </a:xfrm>
          <a:prstGeom prst="rect">
            <a:avLst/>
          </a:prstGeom>
        </p:spPr>
      </p:pic>
      <p:sp>
        <p:nvSpPr>
          <p:cNvPr id="6" name="Marcador de contenido 5">
            <a:extLst>
              <a:ext uri="{FF2B5EF4-FFF2-40B4-BE49-F238E27FC236}">
                <a16:creationId xmlns:a16="http://schemas.microsoft.com/office/drawing/2014/main" xmlns="" id="{BD974C06-9A8A-44C6-B992-614C1F89B8CA}"/>
              </a:ext>
            </a:extLst>
          </p:cNvPr>
          <p:cNvSpPr>
            <a:spLocks noGrp="1"/>
          </p:cNvSpPr>
          <p:nvPr>
            <p:ph sz="half" idx="2"/>
          </p:nvPr>
        </p:nvSpPr>
        <p:spPr/>
        <p:txBody>
          <a:bodyPr>
            <a:normAutofit fontScale="77500" lnSpcReduction="20000"/>
          </a:bodyPr>
          <a:lstStyle/>
          <a:p>
            <a:pPr algn="just"/>
            <a:r>
              <a:rPr lang="es-MX" dirty="0"/>
              <a:t>A la entrada de la escuela, la maestra Lechuza iba cargada con una enorme carpeta con los dibujos que sus alumnos habían hecho durante todo el curso. El burrito Galileo le propuso llevar el portafolios hasta la clase. </a:t>
            </a:r>
          </a:p>
          <a:p>
            <a:pPr algn="just"/>
            <a:r>
              <a:rPr lang="es-MX" dirty="0"/>
              <a:t>¡Muchas gracias, Galileo! Puedes ponerla en mi mesa, ¡me has sido de gran ayuda! - dijo la maestra.</a:t>
            </a:r>
          </a:p>
          <a:p>
            <a:pPr algn="just"/>
            <a:r>
              <a:rPr lang="es-MX" dirty="0"/>
              <a:t>El ratón Boliche, animado por el ejemplo del burrito, se ofreció para repartir los dibujos a los estudiantes. Cuando le entregó el último trabajo a la ardilla Cascabel, ésta se puso muy triste porque su pintura estaba quedando mal.</a:t>
            </a:r>
          </a:p>
          <a:p>
            <a:endParaRPr lang="es-CL" dirty="0"/>
          </a:p>
        </p:txBody>
      </p:sp>
    </p:spTree>
    <p:extLst>
      <p:ext uri="{BB962C8B-B14F-4D97-AF65-F5344CB8AC3E}">
        <p14:creationId xmlns:p14="http://schemas.microsoft.com/office/powerpoint/2010/main" val="253340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C33F49FA-5AE0-4BC7-8A80-0B6F6D4FB8BC}"/>
              </a:ext>
            </a:extLst>
          </p:cNvPr>
          <p:cNvSpPr>
            <a:spLocks noGrp="1"/>
          </p:cNvSpPr>
          <p:nvPr>
            <p:ph type="title"/>
          </p:nvPr>
        </p:nvSpPr>
        <p:spPr/>
        <p:txBody>
          <a:bodyPr/>
          <a:lstStyle/>
          <a:p>
            <a:r>
              <a:rPr lang="es-CL" dirty="0"/>
              <a:t>ENTONCES…</a:t>
            </a:r>
          </a:p>
        </p:txBody>
      </p:sp>
      <p:sp>
        <p:nvSpPr>
          <p:cNvPr id="3" name="Marcador de contenido 2">
            <a:extLst>
              <a:ext uri="{FF2B5EF4-FFF2-40B4-BE49-F238E27FC236}">
                <a16:creationId xmlns:a16="http://schemas.microsoft.com/office/drawing/2014/main" xmlns="" id="{C0A1F4C4-3BBA-4BBF-BE18-BF881C11AD4E}"/>
              </a:ext>
            </a:extLst>
          </p:cNvPr>
          <p:cNvSpPr>
            <a:spLocks noGrp="1"/>
          </p:cNvSpPr>
          <p:nvPr>
            <p:ph sz="half" idx="1"/>
          </p:nvPr>
        </p:nvSpPr>
        <p:spPr/>
        <p:txBody>
          <a:bodyPr>
            <a:normAutofit fontScale="85000" lnSpcReduction="10000"/>
          </a:bodyPr>
          <a:lstStyle/>
          <a:p>
            <a:pPr algn="just"/>
            <a:r>
              <a:rPr lang="es-MX" dirty="0"/>
              <a:t>La hormiga Taichí que oyó su queja, le sugirió que fuera con ella a pintar a la salida de clase y así le enseñaría un montón de trucos.</a:t>
            </a:r>
          </a:p>
          <a:p>
            <a:pPr marL="0" indent="0" algn="just">
              <a:buNone/>
            </a:pPr>
            <a:r>
              <a:rPr lang="es-MX" dirty="0"/>
              <a:t>- ¿Harías eso por mí? - preguntó Cascabel.</a:t>
            </a:r>
          </a:p>
          <a:p>
            <a:pPr algn="just">
              <a:buFontTx/>
              <a:buChar char="-"/>
            </a:pPr>
            <a:r>
              <a:rPr lang="es-MX" dirty="0"/>
              <a:t>¡Claro que sí! además, ¡seguro que lo pasamos muy bien! - le aseguró Taichí.</a:t>
            </a:r>
          </a:p>
          <a:p>
            <a:pPr algn="just">
              <a:buFontTx/>
              <a:buChar char="-"/>
            </a:pPr>
            <a:r>
              <a:rPr lang="es-MX" dirty="0"/>
              <a:t>La ardilla se puso de tan buen humor, que cuando vio al oso Tragoncete en el patio, decidió compartir con él sus bellotas, avellanas y nueces.</a:t>
            </a:r>
            <a:endParaRPr lang="es-CL" dirty="0"/>
          </a:p>
        </p:txBody>
      </p:sp>
      <p:pic>
        <p:nvPicPr>
          <p:cNvPr id="9" name="Marcador de contenido 8">
            <a:extLst>
              <a:ext uri="{FF2B5EF4-FFF2-40B4-BE49-F238E27FC236}">
                <a16:creationId xmlns:a16="http://schemas.microsoft.com/office/drawing/2014/main" xmlns="" id="{BF8A0C55-3A66-4281-B5AF-C2898924BCD5}"/>
              </a:ext>
            </a:extLst>
          </p:cNvPr>
          <p:cNvPicPr>
            <a:picLocks noGrp="1" noChangeAspect="1"/>
          </p:cNvPicPr>
          <p:nvPr>
            <p:ph sz="half" idx="2"/>
          </p:nvPr>
        </p:nvPicPr>
        <p:blipFill rotWithShape="1">
          <a:blip r:embed="rId2"/>
          <a:srcRect r="8807"/>
          <a:stretch/>
        </p:blipFill>
        <p:spPr>
          <a:xfrm>
            <a:off x="6861800" y="1825625"/>
            <a:ext cx="4393222" cy="4351338"/>
          </a:xfrm>
          <a:prstGeom prst="rect">
            <a:avLst/>
          </a:prstGeom>
        </p:spPr>
      </p:pic>
    </p:spTree>
    <p:extLst>
      <p:ext uri="{BB962C8B-B14F-4D97-AF65-F5344CB8AC3E}">
        <p14:creationId xmlns:p14="http://schemas.microsoft.com/office/powerpoint/2010/main" val="381077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12499EDB-A6B7-48AB-B5B3-5F3F2798C8FC}"/>
              </a:ext>
            </a:extLst>
          </p:cNvPr>
          <p:cNvSpPr>
            <a:spLocks noGrp="1"/>
          </p:cNvSpPr>
          <p:nvPr>
            <p:ph type="title"/>
          </p:nvPr>
        </p:nvSpPr>
        <p:spPr/>
        <p:txBody>
          <a:bodyPr/>
          <a:lstStyle/>
          <a:p>
            <a:r>
              <a:rPr lang="es-CL" dirty="0"/>
              <a:t>FINALMENTE..</a:t>
            </a:r>
          </a:p>
        </p:txBody>
      </p:sp>
      <p:sp>
        <p:nvSpPr>
          <p:cNvPr id="3" name="Marcador de contenido 2">
            <a:extLst>
              <a:ext uri="{FF2B5EF4-FFF2-40B4-BE49-F238E27FC236}">
                <a16:creationId xmlns:a16="http://schemas.microsoft.com/office/drawing/2014/main" xmlns="" id="{DB05CE3B-DC29-4833-ADA4-C787E36D627F}"/>
              </a:ext>
            </a:extLst>
          </p:cNvPr>
          <p:cNvSpPr>
            <a:spLocks noGrp="1"/>
          </p:cNvSpPr>
          <p:nvPr>
            <p:ph sz="half" idx="1"/>
          </p:nvPr>
        </p:nvSpPr>
        <p:spPr/>
        <p:txBody>
          <a:bodyPr>
            <a:normAutofit fontScale="70000" lnSpcReduction="20000"/>
          </a:bodyPr>
          <a:lstStyle/>
          <a:p>
            <a:r>
              <a:rPr lang="es-MX" dirty="0"/>
              <a:t>Tragoncete, agradecido a Cascabel, también quiso ayudar a alguien y al ver que la tortuga </a:t>
            </a:r>
            <a:r>
              <a:rPr lang="es-MX" dirty="0" err="1"/>
              <a:t>Roqui</a:t>
            </a:r>
            <a:r>
              <a:rPr lang="es-MX" dirty="0"/>
              <a:t> estaba seria y solitaria en una esquina del recreo, se acercó a ella. Tragoncete empezó a contarle chistes y a hacerle bromas, hasta que consiguió que se animara. Luego se fueron los dos a divertirse con los demás.</a:t>
            </a:r>
          </a:p>
          <a:p>
            <a:endParaRPr lang="es-MX" dirty="0"/>
          </a:p>
          <a:p>
            <a:r>
              <a:rPr lang="es-MX" dirty="0"/>
              <a:t>Cuando volvieron todos a clase, la maestra Lechuza, feliz con el comportamiento de sus alumnos, les dejó la tarde libre para jugar en el bosque.</a:t>
            </a:r>
          </a:p>
          <a:p>
            <a:endParaRPr lang="es-MX" dirty="0"/>
          </a:p>
          <a:p>
            <a:r>
              <a:rPr lang="es-MX" dirty="0"/>
              <a:t> </a:t>
            </a:r>
            <a:r>
              <a:rPr lang="es-MX" i="1" dirty="0">
                <a:solidFill>
                  <a:srgbClr val="FF0000"/>
                </a:solidFill>
              </a:rPr>
              <a:t>MORALEJA: LA SOLIDARIDAD SE CONTAGIA, COMO POR ARTE DE MAGIA.</a:t>
            </a:r>
          </a:p>
          <a:p>
            <a:endParaRPr lang="es-MX" dirty="0"/>
          </a:p>
          <a:p>
            <a:endParaRPr lang="es-CL" dirty="0"/>
          </a:p>
        </p:txBody>
      </p:sp>
      <p:pic>
        <p:nvPicPr>
          <p:cNvPr id="6" name="Marcador de contenido 5">
            <a:extLst>
              <a:ext uri="{FF2B5EF4-FFF2-40B4-BE49-F238E27FC236}">
                <a16:creationId xmlns:a16="http://schemas.microsoft.com/office/drawing/2014/main" xmlns="" id="{3F68D366-E72E-4D76-9199-2169D628CA33}"/>
              </a:ext>
            </a:extLst>
          </p:cNvPr>
          <p:cNvPicPr>
            <a:picLocks noGrp="1" noChangeAspect="1"/>
          </p:cNvPicPr>
          <p:nvPr>
            <p:ph sz="half" idx="2"/>
          </p:nvPr>
        </p:nvPicPr>
        <p:blipFill rotWithShape="1">
          <a:blip r:embed="rId2"/>
          <a:srcRect b="9457"/>
          <a:stretch/>
        </p:blipFill>
        <p:spPr>
          <a:xfrm>
            <a:off x="6172200" y="1825625"/>
            <a:ext cx="5181600" cy="4021115"/>
          </a:xfrm>
          <a:prstGeom prst="rect">
            <a:avLst/>
          </a:prstGeom>
        </p:spPr>
      </p:pic>
    </p:spTree>
    <p:extLst>
      <p:ext uri="{BB962C8B-B14F-4D97-AF65-F5344CB8AC3E}">
        <p14:creationId xmlns:p14="http://schemas.microsoft.com/office/powerpoint/2010/main" val="355440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314</Words>
  <Application>Microsoft Office PowerPoint</Application>
  <PresentationFormat>Personalizado</PresentationFormat>
  <Paragraphs>15</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MATERIAL APOYO: GUIA 4  FABULA: EL DIA DE LA SOLIDADRIDAD</vt:lpstr>
      <vt:lpstr>ENTONCES…</vt:lpstr>
      <vt:lpstr>FINALMENTE..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APOYO: Escucha esta fabula</dc:title>
  <dc:creator>Jacqueline Contreras</dc:creator>
  <cp:lastModifiedBy>Makarenna Avendaño</cp:lastModifiedBy>
  <cp:revision>5</cp:revision>
  <dcterms:created xsi:type="dcterms:W3CDTF">2020-04-01T13:28:58Z</dcterms:created>
  <dcterms:modified xsi:type="dcterms:W3CDTF">2020-04-03T12:31:20Z</dcterms:modified>
</cp:coreProperties>
</file>