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10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588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9168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049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668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212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136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256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546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018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561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43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72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303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043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131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472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151E5-8934-4967-AE03-3E8AF41A4EE5}" type="datetimeFigureOut">
              <a:rPr lang="es-CL" smtClean="0"/>
              <a:t>03-08-2020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B94F-3214-4B0A-9E7E-1D8AC393C2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745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B4E07CF8-11E3-4CB3-B2D2-3948C0C69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095" y="473765"/>
            <a:ext cx="10721010" cy="5910469"/>
          </a:xfrm>
          <a:prstGeom prst="rect">
            <a:avLst/>
          </a:prstGeom>
        </p:spPr>
      </p:pic>
      <p:pic>
        <p:nvPicPr>
          <p:cNvPr id="5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EA890C37-D420-4F37-8F80-CEBEFCA1E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095" y="607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7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4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176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Tw Cen MT</vt:lpstr>
      <vt:lpstr>Circuito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3</cp:revision>
  <dcterms:created xsi:type="dcterms:W3CDTF">2020-06-29T18:56:14Z</dcterms:created>
  <dcterms:modified xsi:type="dcterms:W3CDTF">2020-08-03T20:42:24Z</dcterms:modified>
</cp:coreProperties>
</file>